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87" r:id="rId2"/>
    <p:sldMasterId id="2147483652" r:id="rId3"/>
  </p:sldMasterIdLst>
  <p:notesMasterIdLst>
    <p:notesMasterId r:id="rId37"/>
  </p:notesMasterIdLst>
  <p:sldIdLst>
    <p:sldId id="258" r:id="rId4"/>
    <p:sldId id="259" r:id="rId5"/>
    <p:sldId id="348" r:id="rId6"/>
    <p:sldId id="375" r:id="rId7"/>
    <p:sldId id="376" r:id="rId8"/>
    <p:sldId id="403" r:id="rId9"/>
    <p:sldId id="377" r:id="rId10"/>
    <p:sldId id="378" r:id="rId11"/>
    <p:sldId id="379" r:id="rId12"/>
    <p:sldId id="380" r:id="rId13"/>
    <p:sldId id="381" r:id="rId14"/>
    <p:sldId id="382" r:id="rId15"/>
    <p:sldId id="383" r:id="rId16"/>
    <p:sldId id="384" r:id="rId17"/>
    <p:sldId id="385" r:id="rId18"/>
    <p:sldId id="386" r:id="rId19"/>
    <p:sldId id="387" r:id="rId20"/>
    <p:sldId id="388" r:id="rId21"/>
    <p:sldId id="389" r:id="rId22"/>
    <p:sldId id="404" r:id="rId23"/>
    <p:sldId id="390" r:id="rId24"/>
    <p:sldId id="393" r:id="rId25"/>
    <p:sldId id="391" r:id="rId26"/>
    <p:sldId id="405" r:id="rId27"/>
    <p:sldId id="392" r:id="rId28"/>
    <p:sldId id="406" r:id="rId29"/>
    <p:sldId id="394" r:id="rId30"/>
    <p:sldId id="395" r:id="rId31"/>
    <p:sldId id="396" r:id="rId32"/>
    <p:sldId id="397" r:id="rId33"/>
    <p:sldId id="398" r:id="rId34"/>
    <p:sldId id="407" r:id="rId35"/>
    <p:sldId id="401" r:id="rId3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4225"/>
    <a:srgbClr val="00541D"/>
    <a:srgbClr val="0F3B25"/>
    <a:srgbClr val="4FA33F"/>
    <a:srgbClr val="267F1F"/>
    <a:srgbClr val="1957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48" autoAdjust="0"/>
    <p:restoredTop sz="94651" autoAdjust="0"/>
  </p:normalViewPr>
  <p:slideViewPr>
    <p:cSldViewPr snapToGrid="0">
      <p:cViewPr varScale="1">
        <p:scale>
          <a:sx n="105" d="100"/>
          <a:sy n="105" d="100"/>
        </p:scale>
        <p:origin x="294" y="96"/>
      </p:cViewPr>
      <p:guideLst/>
    </p:cSldViewPr>
  </p:slideViewPr>
  <p:notesTextViewPr>
    <p:cViewPr>
      <p:scale>
        <a:sx n="3" d="2"/>
        <a:sy n="3" d="2"/>
      </p:scale>
      <p:origin x="0" y="0"/>
    </p:cViewPr>
  </p:notesTextViewPr>
  <p:notesViewPr>
    <p:cSldViewPr snapToGrid="0">
      <p:cViewPr varScale="1">
        <p:scale>
          <a:sx n="77" d="100"/>
          <a:sy n="77" d="100"/>
        </p:scale>
        <p:origin x="3150"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5DF329-AB88-4537-97A9-378F027DB8DC}" type="datetimeFigureOut">
              <a:rPr lang="de-DE" smtClean="0"/>
              <a:t>30.08.2023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BD7C84-4988-49CD-AA3A-2E6E7A00F038}" type="slidenum">
              <a:rPr lang="de-DE" smtClean="0"/>
              <a:t>‹Nr.›</a:t>
            </a:fld>
            <a:endParaRPr lang="de-DE"/>
          </a:p>
        </p:txBody>
      </p:sp>
    </p:spTree>
    <p:extLst>
      <p:ext uri="{BB962C8B-B14F-4D97-AF65-F5344CB8AC3E}">
        <p14:creationId xmlns:p14="http://schemas.microsoft.com/office/powerpoint/2010/main" val="1801688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5" name="Textplatzhalter 14">
            <a:extLst>
              <a:ext uri="{FF2B5EF4-FFF2-40B4-BE49-F238E27FC236}">
                <a16:creationId xmlns:a16="http://schemas.microsoft.com/office/drawing/2014/main" id="{B7F7C53E-67A4-4A5F-8C18-C228A888A5C6}"/>
              </a:ext>
            </a:extLst>
          </p:cNvPr>
          <p:cNvSpPr>
            <a:spLocks noGrp="1"/>
          </p:cNvSpPr>
          <p:nvPr>
            <p:ph type="body" sz="quarter" idx="11" hasCustomPrompt="1"/>
          </p:nvPr>
        </p:nvSpPr>
        <p:spPr>
          <a:xfrm>
            <a:off x="9029700" y="4800599"/>
            <a:ext cx="3162298" cy="783318"/>
          </a:xfrm>
          <a:prstGeom prst="parallelogram">
            <a:avLst/>
          </a:prstGeom>
          <a:solidFill>
            <a:schemeClr val="bg1"/>
          </a:solidFill>
          <a:ln>
            <a:noFill/>
          </a:ln>
        </p:spPr>
        <p:txBody>
          <a:bodyPr anchor="ctr"/>
          <a:lstStyle>
            <a:lvl1pPr marL="0" indent="0">
              <a:buNone/>
              <a:defRPr b="1" i="1">
                <a:solidFill>
                  <a:srgbClr val="4FA33F"/>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 </a:t>
            </a:r>
          </a:p>
        </p:txBody>
      </p:sp>
      <p:sp>
        <p:nvSpPr>
          <p:cNvPr id="10" name="Rechteck 9">
            <a:extLst>
              <a:ext uri="{FF2B5EF4-FFF2-40B4-BE49-F238E27FC236}">
                <a16:creationId xmlns:a16="http://schemas.microsoft.com/office/drawing/2014/main" id="{98128A5F-C13B-47B7-BC7E-A9E0D42C5552}"/>
              </a:ext>
            </a:extLst>
          </p:cNvPr>
          <p:cNvSpPr/>
          <p:nvPr userDrawn="1"/>
        </p:nvSpPr>
        <p:spPr>
          <a:xfrm>
            <a:off x="-2"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Parallelogramm 1">
            <a:extLst>
              <a:ext uri="{FF2B5EF4-FFF2-40B4-BE49-F238E27FC236}">
                <a16:creationId xmlns:a16="http://schemas.microsoft.com/office/drawing/2014/main" id="{76952E39-0435-4CF0-A95F-6B0003A9F461}"/>
              </a:ext>
            </a:extLst>
          </p:cNvPr>
          <p:cNvSpPr/>
          <p:nvPr userDrawn="1"/>
        </p:nvSpPr>
        <p:spPr>
          <a:xfrm>
            <a:off x="5523319" y="0"/>
            <a:ext cx="3906431" cy="6858000"/>
          </a:xfrm>
          <a:prstGeom prst="parallelogram">
            <a:avLst>
              <a:gd name="adj" fmla="val 64843"/>
            </a:avLst>
          </a:prstGeom>
          <a:solidFill>
            <a:srgbClr val="124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a:extLst>
              <a:ext uri="{FF2B5EF4-FFF2-40B4-BE49-F238E27FC236}">
                <a16:creationId xmlns:a16="http://schemas.microsoft.com/office/drawing/2014/main" id="{ED2222F4-847F-47BE-96F4-9AB0E8ECF581}"/>
              </a:ext>
            </a:extLst>
          </p:cNvPr>
          <p:cNvPicPr>
            <a:picLocks noChangeAspect="1"/>
          </p:cNvPicPr>
          <p:nvPr userDrawn="1"/>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a:xfrm>
            <a:off x="3161117" y="801418"/>
            <a:ext cx="4590196" cy="3442647"/>
          </a:xfrm>
          <a:prstGeom prst="parallelogram">
            <a:avLst>
              <a:gd name="adj" fmla="val 36206"/>
            </a:avLst>
          </a:prstGeom>
        </p:spPr>
      </p:pic>
      <p:sp>
        <p:nvSpPr>
          <p:cNvPr id="8" name="Titel 7">
            <a:extLst>
              <a:ext uri="{FF2B5EF4-FFF2-40B4-BE49-F238E27FC236}">
                <a16:creationId xmlns:a16="http://schemas.microsoft.com/office/drawing/2014/main" id="{9B229A5E-DF89-4FDD-831D-1393CF0C51D0}"/>
              </a:ext>
            </a:extLst>
          </p:cNvPr>
          <p:cNvSpPr>
            <a:spLocks noGrp="1"/>
          </p:cNvSpPr>
          <p:nvPr>
            <p:ph type="title" hasCustomPrompt="1"/>
          </p:nvPr>
        </p:nvSpPr>
        <p:spPr>
          <a:xfrm>
            <a:off x="647131" y="3429001"/>
            <a:ext cx="9997057" cy="2154916"/>
          </a:xfrm>
          <a:prstGeom prst="parallelogram">
            <a:avLst>
              <a:gd name="adj" fmla="val 38260"/>
            </a:avLst>
          </a:prstGeom>
          <a:solidFill>
            <a:srgbClr val="4FA33F"/>
          </a:solidFill>
        </p:spPr>
        <p:txBody>
          <a:bodyPr/>
          <a:lstStyle>
            <a:lvl1pPr>
              <a:defRPr b="1" i="1">
                <a:solidFill>
                  <a:srgbClr val="0F3B25"/>
                </a:solidFill>
              </a:defRPr>
            </a:lvl1pPr>
          </a:lstStyle>
          <a:p>
            <a:r>
              <a:rPr lang="de-DE" dirty="0"/>
              <a:t>MASTERTITELFORMAT BEARBEITEN</a:t>
            </a:r>
          </a:p>
        </p:txBody>
      </p:sp>
      <p:sp>
        <p:nvSpPr>
          <p:cNvPr id="9" name="Textplatzhalter 8">
            <a:extLst>
              <a:ext uri="{FF2B5EF4-FFF2-40B4-BE49-F238E27FC236}">
                <a16:creationId xmlns:a16="http://schemas.microsoft.com/office/drawing/2014/main" id="{09DC676A-DDEE-4FDE-89C7-B019428B823A}"/>
              </a:ext>
            </a:extLst>
          </p:cNvPr>
          <p:cNvSpPr>
            <a:spLocks noGrp="1"/>
          </p:cNvSpPr>
          <p:nvPr>
            <p:ph type="body" sz="quarter" idx="10" hasCustomPrompt="1"/>
          </p:nvPr>
        </p:nvSpPr>
        <p:spPr>
          <a:xfrm>
            <a:off x="7372353" y="5583917"/>
            <a:ext cx="2300283" cy="659721"/>
          </a:xfrm>
        </p:spPr>
        <p:txBody>
          <a:bodyPr anchor="ctr"/>
          <a:lstStyle>
            <a:lvl1pPr marL="0" indent="0">
              <a:buNone/>
              <a:defRPr b="1" i="1">
                <a:solidFill>
                  <a:srgbClr val="0F3B25"/>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Datum</a:t>
            </a:r>
          </a:p>
        </p:txBody>
      </p:sp>
      <p:sp>
        <p:nvSpPr>
          <p:cNvPr id="16" name="Textplatzhalter 8">
            <a:extLst>
              <a:ext uri="{FF2B5EF4-FFF2-40B4-BE49-F238E27FC236}">
                <a16:creationId xmlns:a16="http://schemas.microsoft.com/office/drawing/2014/main" id="{8E70D0CA-F0FF-49B1-9E5F-D52BFBE99EFB}"/>
              </a:ext>
            </a:extLst>
          </p:cNvPr>
          <p:cNvSpPr>
            <a:spLocks noGrp="1"/>
          </p:cNvSpPr>
          <p:nvPr>
            <p:ph type="body" sz="quarter" idx="12" hasCustomPrompt="1"/>
          </p:nvPr>
        </p:nvSpPr>
        <p:spPr>
          <a:xfrm>
            <a:off x="7124695" y="6193515"/>
            <a:ext cx="2933705" cy="659721"/>
          </a:xfrm>
        </p:spPr>
        <p:txBody>
          <a:bodyPr anchor="ctr"/>
          <a:lstStyle>
            <a:lvl1pPr marL="0" indent="0">
              <a:buNone/>
              <a:defRPr b="1" i="1">
                <a:solidFill>
                  <a:srgbClr val="0F3B25"/>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Veranstaltungsort</a:t>
            </a:r>
          </a:p>
        </p:txBody>
      </p:sp>
      <p:sp>
        <p:nvSpPr>
          <p:cNvPr id="17" name="Parallelogramm 16">
            <a:extLst>
              <a:ext uri="{FF2B5EF4-FFF2-40B4-BE49-F238E27FC236}">
                <a16:creationId xmlns:a16="http://schemas.microsoft.com/office/drawing/2014/main" id="{CEC807D3-4EA2-48A1-8BF4-C1299CA38845}"/>
              </a:ext>
            </a:extLst>
          </p:cNvPr>
          <p:cNvSpPr/>
          <p:nvPr userDrawn="1"/>
        </p:nvSpPr>
        <p:spPr>
          <a:xfrm>
            <a:off x="4790526" y="5583921"/>
            <a:ext cx="947748" cy="1274079"/>
          </a:xfrm>
          <a:prstGeom prst="parallelogram">
            <a:avLst>
              <a:gd name="adj" fmla="val 50304"/>
            </a:avLst>
          </a:prstGeom>
          <a:solidFill>
            <a:srgbClr val="124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948115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a:t>24.08.2023</a:t>
            </a:r>
          </a:p>
        </p:txBody>
      </p:sp>
      <p:sp>
        <p:nvSpPr>
          <p:cNvPr id="3" name="Fußzeilenplatzhalter 2"/>
          <p:cNvSpPr>
            <a:spLocks noGrp="1"/>
          </p:cNvSpPr>
          <p:nvPr>
            <p:ph type="ftr" sz="quarter" idx="11"/>
          </p:nvPr>
        </p:nvSpPr>
        <p:spPr/>
        <p:txBody>
          <a:bodyPr/>
          <a:lstStyle/>
          <a:p>
            <a:r>
              <a:rPr lang="de-DE"/>
              <a:t>Futsal-Regeländerungen</a:t>
            </a:r>
          </a:p>
        </p:txBody>
      </p:sp>
      <p:sp>
        <p:nvSpPr>
          <p:cNvPr id="4" name="Foliennummernplatzhalter 3"/>
          <p:cNvSpPr>
            <a:spLocks noGrp="1"/>
          </p:cNvSpPr>
          <p:nvPr>
            <p:ph type="sldNum" sz="quarter" idx="12"/>
          </p:nvPr>
        </p:nvSpPr>
        <p:spPr/>
        <p:txBody>
          <a:bodyPr/>
          <a:lstStyle/>
          <a:p>
            <a:fld id="{B2E54A3E-A2EE-4076-AC88-782291DC1769}" type="slidenum">
              <a:rPr lang="de-DE" smtClean="0"/>
              <a:t>‹Nr.›</a:t>
            </a:fld>
            <a:endParaRPr lang="de-DE"/>
          </a:p>
        </p:txBody>
      </p:sp>
    </p:spTree>
    <p:extLst>
      <p:ext uri="{BB962C8B-B14F-4D97-AF65-F5344CB8AC3E}">
        <p14:creationId xmlns:p14="http://schemas.microsoft.com/office/powerpoint/2010/main" val="548592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r>
              <a:rPr lang="de-DE"/>
              <a:t>24.08.2023</a:t>
            </a:r>
          </a:p>
        </p:txBody>
      </p:sp>
      <p:sp>
        <p:nvSpPr>
          <p:cNvPr id="6" name="Fußzeilenplatzhalter 5"/>
          <p:cNvSpPr>
            <a:spLocks noGrp="1"/>
          </p:cNvSpPr>
          <p:nvPr>
            <p:ph type="ftr" sz="quarter" idx="11"/>
          </p:nvPr>
        </p:nvSpPr>
        <p:spPr/>
        <p:txBody>
          <a:bodyPr/>
          <a:lstStyle/>
          <a:p>
            <a:r>
              <a:rPr lang="de-DE"/>
              <a:t>Futsal-Regeländerungen</a:t>
            </a:r>
          </a:p>
        </p:txBody>
      </p:sp>
      <p:sp>
        <p:nvSpPr>
          <p:cNvPr id="7" name="Foliennummernplatzhalter 6"/>
          <p:cNvSpPr>
            <a:spLocks noGrp="1"/>
          </p:cNvSpPr>
          <p:nvPr>
            <p:ph type="sldNum" sz="quarter" idx="12"/>
          </p:nvPr>
        </p:nvSpPr>
        <p:spPr/>
        <p:txBody>
          <a:bodyPr/>
          <a:lstStyle/>
          <a:p>
            <a:fld id="{B2E54A3E-A2EE-4076-AC88-782291DC1769}" type="slidenum">
              <a:rPr lang="de-DE" smtClean="0"/>
              <a:t>‹Nr.›</a:t>
            </a:fld>
            <a:endParaRPr lang="de-DE"/>
          </a:p>
        </p:txBody>
      </p:sp>
    </p:spTree>
    <p:extLst>
      <p:ext uri="{BB962C8B-B14F-4D97-AF65-F5344CB8AC3E}">
        <p14:creationId xmlns:p14="http://schemas.microsoft.com/office/powerpoint/2010/main" val="1588290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r>
              <a:rPr lang="de-DE"/>
              <a:t>24.08.2023</a:t>
            </a:r>
          </a:p>
        </p:txBody>
      </p:sp>
      <p:sp>
        <p:nvSpPr>
          <p:cNvPr id="6" name="Fußzeilenplatzhalter 5"/>
          <p:cNvSpPr>
            <a:spLocks noGrp="1"/>
          </p:cNvSpPr>
          <p:nvPr>
            <p:ph type="ftr" sz="quarter" idx="11"/>
          </p:nvPr>
        </p:nvSpPr>
        <p:spPr/>
        <p:txBody>
          <a:bodyPr/>
          <a:lstStyle/>
          <a:p>
            <a:r>
              <a:rPr lang="de-DE"/>
              <a:t>Futsal-Regeländerungen</a:t>
            </a:r>
          </a:p>
        </p:txBody>
      </p:sp>
      <p:sp>
        <p:nvSpPr>
          <p:cNvPr id="7" name="Foliennummernplatzhalter 6"/>
          <p:cNvSpPr>
            <a:spLocks noGrp="1"/>
          </p:cNvSpPr>
          <p:nvPr>
            <p:ph type="sldNum" sz="quarter" idx="12"/>
          </p:nvPr>
        </p:nvSpPr>
        <p:spPr/>
        <p:txBody>
          <a:bodyPr/>
          <a:lstStyle/>
          <a:p>
            <a:fld id="{B2E54A3E-A2EE-4076-AC88-782291DC1769}" type="slidenum">
              <a:rPr lang="de-DE" smtClean="0"/>
              <a:t>‹Nr.›</a:t>
            </a:fld>
            <a:endParaRPr lang="de-DE"/>
          </a:p>
        </p:txBody>
      </p:sp>
    </p:spTree>
    <p:extLst>
      <p:ext uri="{BB962C8B-B14F-4D97-AF65-F5344CB8AC3E}">
        <p14:creationId xmlns:p14="http://schemas.microsoft.com/office/powerpoint/2010/main" val="2867229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r>
              <a:rPr lang="de-DE"/>
              <a:t>24.08.2023</a:t>
            </a:r>
          </a:p>
        </p:txBody>
      </p:sp>
      <p:sp>
        <p:nvSpPr>
          <p:cNvPr id="5" name="Fußzeilenplatzhalter 4"/>
          <p:cNvSpPr>
            <a:spLocks noGrp="1"/>
          </p:cNvSpPr>
          <p:nvPr>
            <p:ph type="ftr" sz="quarter" idx="11"/>
          </p:nvPr>
        </p:nvSpPr>
        <p:spPr/>
        <p:txBody>
          <a:bodyPr/>
          <a:lstStyle/>
          <a:p>
            <a:r>
              <a:rPr lang="de-DE"/>
              <a:t>Futsal-Regeländerungen</a:t>
            </a:r>
          </a:p>
        </p:txBody>
      </p:sp>
      <p:sp>
        <p:nvSpPr>
          <p:cNvPr id="6" name="Foliennummernplatzhalter 5"/>
          <p:cNvSpPr>
            <a:spLocks noGrp="1"/>
          </p:cNvSpPr>
          <p:nvPr>
            <p:ph type="sldNum" sz="quarter" idx="12"/>
          </p:nvPr>
        </p:nvSpPr>
        <p:spPr/>
        <p:txBody>
          <a:bodyPr/>
          <a:lstStyle/>
          <a:p>
            <a:fld id="{B2E54A3E-A2EE-4076-AC88-782291DC1769}" type="slidenum">
              <a:rPr lang="de-DE" smtClean="0"/>
              <a:t>‹Nr.›</a:t>
            </a:fld>
            <a:endParaRPr lang="de-DE"/>
          </a:p>
        </p:txBody>
      </p:sp>
    </p:spTree>
    <p:extLst>
      <p:ext uri="{BB962C8B-B14F-4D97-AF65-F5344CB8AC3E}">
        <p14:creationId xmlns:p14="http://schemas.microsoft.com/office/powerpoint/2010/main" val="3820574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r>
              <a:rPr lang="de-DE"/>
              <a:t>24.08.2023</a:t>
            </a:r>
          </a:p>
        </p:txBody>
      </p:sp>
      <p:sp>
        <p:nvSpPr>
          <p:cNvPr id="5" name="Fußzeilenplatzhalter 4"/>
          <p:cNvSpPr>
            <a:spLocks noGrp="1"/>
          </p:cNvSpPr>
          <p:nvPr>
            <p:ph type="ftr" sz="quarter" idx="11"/>
          </p:nvPr>
        </p:nvSpPr>
        <p:spPr/>
        <p:txBody>
          <a:bodyPr/>
          <a:lstStyle/>
          <a:p>
            <a:r>
              <a:rPr lang="de-DE"/>
              <a:t>Futsal-Regeländerungen</a:t>
            </a:r>
          </a:p>
        </p:txBody>
      </p:sp>
      <p:sp>
        <p:nvSpPr>
          <p:cNvPr id="6" name="Foliennummernplatzhalter 5"/>
          <p:cNvSpPr>
            <a:spLocks noGrp="1"/>
          </p:cNvSpPr>
          <p:nvPr>
            <p:ph type="sldNum" sz="quarter" idx="12"/>
          </p:nvPr>
        </p:nvSpPr>
        <p:spPr/>
        <p:txBody>
          <a:bodyPr/>
          <a:lstStyle/>
          <a:p>
            <a:fld id="{B2E54A3E-A2EE-4076-AC88-782291DC1769}" type="slidenum">
              <a:rPr lang="de-DE" smtClean="0"/>
              <a:t>‹Nr.›</a:t>
            </a:fld>
            <a:endParaRPr lang="de-DE"/>
          </a:p>
        </p:txBody>
      </p:sp>
    </p:spTree>
    <p:extLst>
      <p:ext uri="{BB962C8B-B14F-4D97-AF65-F5344CB8AC3E}">
        <p14:creationId xmlns:p14="http://schemas.microsoft.com/office/powerpoint/2010/main" val="1359921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67637" y="4293120"/>
            <a:ext cx="9696185" cy="288040"/>
          </a:xfrm>
        </p:spPr>
        <p:txBody>
          <a:bodyPr anchor="ctr">
            <a:noAutofit/>
          </a:bodyPr>
          <a:lstStyle>
            <a:lvl1pPr algn="l">
              <a:defRPr sz="1399" cap="all" baseline="0">
                <a:solidFill>
                  <a:schemeClr val="bg1"/>
                </a:solidFill>
              </a:defRPr>
            </a:lvl1pPr>
          </a:lstStyle>
          <a:p>
            <a:r>
              <a:rPr lang="en-US" noProof="0"/>
              <a:t>Click to edit Master title style</a:t>
            </a:r>
            <a:endParaRPr lang="en-GB" noProof="0"/>
          </a:p>
        </p:txBody>
      </p:sp>
      <p:sp>
        <p:nvSpPr>
          <p:cNvPr id="3" name="Subtitle 2"/>
          <p:cNvSpPr>
            <a:spLocks noGrp="1"/>
          </p:cNvSpPr>
          <p:nvPr>
            <p:ph type="subTitle" idx="1" hasCustomPrompt="1"/>
          </p:nvPr>
        </p:nvSpPr>
        <p:spPr>
          <a:xfrm>
            <a:off x="2067637" y="4653171"/>
            <a:ext cx="9696185" cy="1592055"/>
          </a:xfrm>
        </p:spPr>
        <p:txBody>
          <a:bodyPr>
            <a:normAutofit/>
          </a:bodyPr>
          <a:lstStyle>
            <a:lvl1pPr marL="0" indent="0" algn="l">
              <a:spcBef>
                <a:spcPts val="0"/>
              </a:spcBef>
              <a:buNone/>
              <a:defRPr sz="3197" baseline="0">
                <a:solidFill>
                  <a:schemeClr val="bg1"/>
                </a:solidFill>
                <a:latin typeface="UEFA Colosseum" pitchFamily="2" charset="0"/>
              </a:defRPr>
            </a:lvl1pPr>
            <a:lvl2pPr marL="456743" indent="0" algn="ctr">
              <a:buNone/>
              <a:defRPr>
                <a:solidFill>
                  <a:schemeClr val="tx1">
                    <a:tint val="75000"/>
                  </a:schemeClr>
                </a:solidFill>
              </a:defRPr>
            </a:lvl2pPr>
            <a:lvl3pPr marL="913486" indent="0" algn="ctr">
              <a:buNone/>
              <a:defRPr>
                <a:solidFill>
                  <a:schemeClr val="tx1">
                    <a:tint val="75000"/>
                  </a:schemeClr>
                </a:solidFill>
              </a:defRPr>
            </a:lvl3pPr>
            <a:lvl4pPr marL="1370228" indent="0" algn="ctr">
              <a:buNone/>
              <a:defRPr>
                <a:solidFill>
                  <a:schemeClr val="tx1">
                    <a:tint val="75000"/>
                  </a:schemeClr>
                </a:solidFill>
              </a:defRPr>
            </a:lvl4pPr>
            <a:lvl5pPr marL="1826971" indent="0" algn="ctr">
              <a:buNone/>
              <a:defRPr>
                <a:solidFill>
                  <a:schemeClr val="tx1">
                    <a:tint val="75000"/>
                  </a:schemeClr>
                </a:solidFill>
              </a:defRPr>
            </a:lvl5pPr>
            <a:lvl6pPr marL="2283714" indent="0" algn="ctr">
              <a:buNone/>
              <a:defRPr>
                <a:solidFill>
                  <a:schemeClr val="tx1">
                    <a:tint val="75000"/>
                  </a:schemeClr>
                </a:solidFill>
              </a:defRPr>
            </a:lvl6pPr>
            <a:lvl7pPr marL="2740457" indent="0" algn="ctr">
              <a:buNone/>
              <a:defRPr>
                <a:solidFill>
                  <a:schemeClr val="tx1">
                    <a:tint val="75000"/>
                  </a:schemeClr>
                </a:solidFill>
              </a:defRPr>
            </a:lvl7pPr>
            <a:lvl8pPr marL="3197200" indent="0" algn="ctr">
              <a:buNone/>
              <a:defRPr>
                <a:solidFill>
                  <a:schemeClr val="tx1">
                    <a:tint val="75000"/>
                  </a:schemeClr>
                </a:solidFill>
              </a:defRPr>
            </a:lvl8pPr>
            <a:lvl9pPr marL="3653942" indent="0" algn="ctr">
              <a:buNone/>
              <a:defRPr>
                <a:solidFill>
                  <a:schemeClr val="tx1">
                    <a:tint val="75000"/>
                  </a:schemeClr>
                </a:solidFill>
              </a:defRPr>
            </a:lvl9pPr>
          </a:lstStyle>
          <a:p>
            <a:r>
              <a:rPr lang="en-GB" noProof="0"/>
              <a:t>Click to add Message</a:t>
            </a:r>
          </a:p>
        </p:txBody>
      </p:sp>
      <p:sp>
        <p:nvSpPr>
          <p:cNvPr id="4" name="Date Placeholder 3"/>
          <p:cNvSpPr>
            <a:spLocks noGrp="1"/>
          </p:cNvSpPr>
          <p:nvPr>
            <p:ph type="dt" sz="half" idx="10"/>
          </p:nvPr>
        </p:nvSpPr>
        <p:spPr/>
        <p:txBody>
          <a:bodyPr/>
          <a:lstStyle>
            <a:lvl1pPr>
              <a:defRPr>
                <a:solidFill>
                  <a:schemeClr val="bg1"/>
                </a:solidFill>
              </a:defRPr>
            </a:lvl1pPr>
          </a:lstStyle>
          <a:p>
            <a:r>
              <a:rPr lang="de-DE"/>
              <a:t>24.08.2023</a:t>
            </a:r>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Futsal-Regeländerungen</a:t>
            </a:r>
          </a:p>
        </p:txBody>
      </p:sp>
    </p:spTree>
    <p:extLst>
      <p:ext uri="{BB962C8B-B14F-4D97-AF65-F5344CB8AC3E}">
        <p14:creationId xmlns:p14="http://schemas.microsoft.com/office/powerpoint/2010/main" val="37671588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Divider Sec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67637" y="4293120"/>
            <a:ext cx="9696185" cy="288040"/>
          </a:xfrm>
        </p:spPr>
        <p:txBody>
          <a:bodyPr anchor="ctr">
            <a:noAutofit/>
          </a:bodyPr>
          <a:lstStyle>
            <a:lvl1pPr algn="l">
              <a:defRPr sz="1399" cap="all" baseline="0">
                <a:solidFill>
                  <a:schemeClr val="bg1"/>
                </a:solidFill>
              </a:defRPr>
            </a:lvl1pPr>
          </a:lstStyle>
          <a:p>
            <a:r>
              <a:rPr lang="en-US" noProof="0"/>
              <a:t>Click to edit Master title style</a:t>
            </a:r>
            <a:endParaRPr lang="en-GB" noProof="0"/>
          </a:p>
        </p:txBody>
      </p:sp>
      <p:sp>
        <p:nvSpPr>
          <p:cNvPr id="3" name="Subtitle 2"/>
          <p:cNvSpPr>
            <a:spLocks noGrp="1"/>
          </p:cNvSpPr>
          <p:nvPr>
            <p:ph type="subTitle" idx="1" hasCustomPrompt="1"/>
          </p:nvPr>
        </p:nvSpPr>
        <p:spPr>
          <a:xfrm>
            <a:off x="2067637" y="4653171"/>
            <a:ext cx="9696185" cy="1592055"/>
          </a:xfrm>
        </p:spPr>
        <p:txBody>
          <a:bodyPr>
            <a:normAutofit/>
          </a:bodyPr>
          <a:lstStyle>
            <a:lvl1pPr marL="0" indent="0" algn="l">
              <a:spcBef>
                <a:spcPts val="0"/>
              </a:spcBef>
              <a:buNone/>
              <a:defRPr sz="3197" baseline="0">
                <a:solidFill>
                  <a:schemeClr val="bg1"/>
                </a:solidFill>
                <a:latin typeface="UEFA Colosseum" pitchFamily="2" charset="0"/>
              </a:defRPr>
            </a:lvl1pPr>
            <a:lvl2pPr marL="456743" indent="0" algn="ctr">
              <a:buNone/>
              <a:defRPr>
                <a:solidFill>
                  <a:schemeClr val="tx1">
                    <a:tint val="75000"/>
                  </a:schemeClr>
                </a:solidFill>
              </a:defRPr>
            </a:lvl2pPr>
            <a:lvl3pPr marL="913486" indent="0" algn="ctr">
              <a:buNone/>
              <a:defRPr>
                <a:solidFill>
                  <a:schemeClr val="tx1">
                    <a:tint val="75000"/>
                  </a:schemeClr>
                </a:solidFill>
              </a:defRPr>
            </a:lvl3pPr>
            <a:lvl4pPr marL="1370228" indent="0" algn="ctr">
              <a:buNone/>
              <a:defRPr>
                <a:solidFill>
                  <a:schemeClr val="tx1">
                    <a:tint val="75000"/>
                  </a:schemeClr>
                </a:solidFill>
              </a:defRPr>
            </a:lvl4pPr>
            <a:lvl5pPr marL="1826971" indent="0" algn="ctr">
              <a:buNone/>
              <a:defRPr>
                <a:solidFill>
                  <a:schemeClr val="tx1">
                    <a:tint val="75000"/>
                  </a:schemeClr>
                </a:solidFill>
              </a:defRPr>
            </a:lvl5pPr>
            <a:lvl6pPr marL="2283714" indent="0" algn="ctr">
              <a:buNone/>
              <a:defRPr>
                <a:solidFill>
                  <a:schemeClr val="tx1">
                    <a:tint val="75000"/>
                  </a:schemeClr>
                </a:solidFill>
              </a:defRPr>
            </a:lvl6pPr>
            <a:lvl7pPr marL="2740457" indent="0" algn="ctr">
              <a:buNone/>
              <a:defRPr>
                <a:solidFill>
                  <a:schemeClr val="tx1">
                    <a:tint val="75000"/>
                  </a:schemeClr>
                </a:solidFill>
              </a:defRPr>
            </a:lvl7pPr>
            <a:lvl8pPr marL="3197200" indent="0" algn="ctr">
              <a:buNone/>
              <a:defRPr>
                <a:solidFill>
                  <a:schemeClr val="tx1">
                    <a:tint val="75000"/>
                  </a:schemeClr>
                </a:solidFill>
              </a:defRPr>
            </a:lvl8pPr>
            <a:lvl9pPr marL="3653942" indent="0" algn="ctr">
              <a:buNone/>
              <a:defRPr>
                <a:solidFill>
                  <a:schemeClr val="tx1">
                    <a:tint val="75000"/>
                  </a:schemeClr>
                </a:solidFill>
              </a:defRPr>
            </a:lvl9pPr>
          </a:lstStyle>
          <a:p>
            <a:r>
              <a:rPr lang="en-GB" noProof="0"/>
              <a:t>Click to add Message</a:t>
            </a:r>
          </a:p>
        </p:txBody>
      </p:sp>
      <p:sp>
        <p:nvSpPr>
          <p:cNvPr id="4" name="Date Placeholder 3"/>
          <p:cNvSpPr>
            <a:spLocks noGrp="1"/>
          </p:cNvSpPr>
          <p:nvPr>
            <p:ph type="dt" sz="half" idx="10"/>
          </p:nvPr>
        </p:nvSpPr>
        <p:spPr/>
        <p:txBody>
          <a:bodyPr/>
          <a:lstStyle>
            <a:lvl1pPr>
              <a:defRPr>
                <a:solidFill>
                  <a:schemeClr val="bg1"/>
                </a:solidFill>
              </a:defRPr>
            </a:lvl1pPr>
          </a:lstStyle>
          <a:p>
            <a:r>
              <a:rPr lang="de-DE"/>
              <a:t>24.08.2023</a:t>
            </a:r>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Futsal-Regeländerungen</a:t>
            </a:r>
          </a:p>
        </p:txBody>
      </p:sp>
    </p:spTree>
    <p:extLst>
      <p:ext uri="{BB962C8B-B14F-4D97-AF65-F5344CB8AC3E}">
        <p14:creationId xmlns:p14="http://schemas.microsoft.com/office/powerpoint/2010/main" val="1713792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Divider Sec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67637" y="4293120"/>
            <a:ext cx="9696185" cy="288040"/>
          </a:xfrm>
        </p:spPr>
        <p:txBody>
          <a:bodyPr anchor="ctr">
            <a:noAutofit/>
          </a:bodyPr>
          <a:lstStyle>
            <a:lvl1pPr algn="l">
              <a:defRPr sz="1399" cap="all" baseline="0">
                <a:solidFill>
                  <a:schemeClr val="bg1"/>
                </a:solidFill>
              </a:defRPr>
            </a:lvl1pPr>
          </a:lstStyle>
          <a:p>
            <a:r>
              <a:rPr lang="en-US" noProof="0"/>
              <a:t>Click to edit Master title style</a:t>
            </a:r>
            <a:endParaRPr lang="en-GB" noProof="0"/>
          </a:p>
        </p:txBody>
      </p:sp>
      <p:sp>
        <p:nvSpPr>
          <p:cNvPr id="3" name="Subtitle 2"/>
          <p:cNvSpPr>
            <a:spLocks noGrp="1"/>
          </p:cNvSpPr>
          <p:nvPr>
            <p:ph type="subTitle" idx="1" hasCustomPrompt="1"/>
          </p:nvPr>
        </p:nvSpPr>
        <p:spPr>
          <a:xfrm>
            <a:off x="2067637" y="4653171"/>
            <a:ext cx="9696185" cy="1592055"/>
          </a:xfrm>
        </p:spPr>
        <p:txBody>
          <a:bodyPr>
            <a:normAutofit/>
          </a:bodyPr>
          <a:lstStyle>
            <a:lvl1pPr marL="0" indent="0" algn="l">
              <a:spcBef>
                <a:spcPts val="0"/>
              </a:spcBef>
              <a:buNone/>
              <a:defRPr sz="3197" baseline="0">
                <a:solidFill>
                  <a:schemeClr val="bg1"/>
                </a:solidFill>
                <a:latin typeface="UEFA Colosseum" pitchFamily="2" charset="0"/>
              </a:defRPr>
            </a:lvl1pPr>
            <a:lvl2pPr marL="456743" indent="0" algn="ctr">
              <a:buNone/>
              <a:defRPr>
                <a:solidFill>
                  <a:schemeClr val="tx1">
                    <a:tint val="75000"/>
                  </a:schemeClr>
                </a:solidFill>
              </a:defRPr>
            </a:lvl2pPr>
            <a:lvl3pPr marL="913486" indent="0" algn="ctr">
              <a:buNone/>
              <a:defRPr>
                <a:solidFill>
                  <a:schemeClr val="tx1">
                    <a:tint val="75000"/>
                  </a:schemeClr>
                </a:solidFill>
              </a:defRPr>
            </a:lvl3pPr>
            <a:lvl4pPr marL="1370228" indent="0" algn="ctr">
              <a:buNone/>
              <a:defRPr>
                <a:solidFill>
                  <a:schemeClr val="tx1">
                    <a:tint val="75000"/>
                  </a:schemeClr>
                </a:solidFill>
              </a:defRPr>
            </a:lvl4pPr>
            <a:lvl5pPr marL="1826971" indent="0" algn="ctr">
              <a:buNone/>
              <a:defRPr>
                <a:solidFill>
                  <a:schemeClr val="tx1">
                    <a:tint val="75000"/>
                  </a:schemeClr>
                </a:solidFill>
              </a:defRPr>
            </a:lvl5pPr>
            <a:lvl6pPr marL="2283714" indent="0" algn="ctr">
              <a:buNone/>
              <a:defRPr>
                <a:solidFill>
                  <a:schemeClr val="tx1">
                    <a:tint val="75000"/>
                  </a:schemeClr>
                </a:solidFill>
              </a:defRPr>
            </a:lvl6pPr>
            <a:lvl7pPr marL="2740457" indent="0" algn="ctr">
              <a:buNone/>
              <a:defRPr>
                <a:solidFill>
                  <a:schemeClr val="tx1">
                    <a:tint val="75000"/>
                  </a:schemeClr>
                </a:solidFill>
              </a:defRPr>
            </a:lvl7pPr>
            <a:lvl8pPr marL="3197200" indent="0" algn="ctr">
              <a:buNone/>
              <a:defRPr>
                <a:solidFill>
                  <a:schemeClr val="tx1">
                    <a:tint val="75000"/>
                  </a:schemeClr>
                </a:solidFill>
              </a:defRPr>
            </a:lvl8pPr>
            <a:lvl9pPr marL="3653942" indent="0" algn="ctr">
              <a:buNone/>
              <a:defRPr>
                <a:solidFill>
                  <a:schemeClr val="tx1">
                    <a:tint val="75000"/>
                  </a:schemeClr>
                </a:solidFill>
              </a:defRPr>
            </a:lvl9pPr>
          </a:lstStyle>
          <a:p>
            <a:r>
              <a:rPr lang="en-GB" noProof="0"/>
              <a:t>Click to add Message</a:t>
            </a:r>
          </a:p>
        </p:txBody>
      </p:sp>
      <p:sp>
        <p:nvSpPr>
          <p:cNvPr id="4" name="Date Placeholder 3"/>
          <p:cNvSpPr>
            <a:spLocks noGrp="1"/>
          </p:cNvSpPr>
          <p:nvPr>
            <p:ph type="dt" sz="half" idx="10"/>
          </p:nvPr>
        </p:nvSpPr>
        <p:spPr/>
        <p:txBody>
          <a:bodyPr/>
          <a:lstStyle>
            <a:lvl1pPr>
              <a:defRPr>
                <a:solidFill>
                  <a:schemeClr val="bg1"/>
                </a:solidFill>
              </a:defRPr>
            </a:lvl1pPr>
          </a:lstStyle>
          <a:p>
            <a:r>
              <a:rPr lang="de-DE"/>
              <a:t>24.08.2023</a:t>
            </a:r>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Futsal-Regeländerungen</a:t>
            </a:r>
          </a:p>
        </p:txBody>
      </p:sp>
    </p:spTree>
    <p:extLst>
      <p:ext uri="{BB962C8B-B14F-4D97-AF65-F5344CB8AC3E}">
        <p14:creationId xmlns:p14="http://schemas.microsoft.com/office/powerpoint/2010/main" val="32712505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2_Divider Sec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67637" y="4293120"/>
            <a:ext cx="9696185" cy="288040"/>
          </a:xfrm>
        </p:spPr>
        <p:txBody>
          <a:bodyPr anchor="ctr">
            <a:noAutofit/>
          </a:bodyPr>
          <a:lstStyle>
            <a:lvl1pPr algn="l">
              <a:defRPr sz="1399" cap="all" baseline="0">
                <a:solidFill>
                  <a:schemeClr val="bg1"/>
                </a:solidFill>
              </a:defRPr>
            </a:lvl1pPr>
          </a:lstStyle>
          <a:p>
            <a:r>
              <a:rPr lang="en-US" noProof="0"/>
              <a:t>Click to edit Master title style</a:t>
            </a:r>
            <a:endParaRPr lang="en-GB" noProof="0"/>
          </a:p>
        </p:txBody>
      </p:sp>
      <p:sp>
        <p:nvSpPr>
          <p:cNvPr id="3" name="Subtitle 2"/>
          <p:cNvSpPr>
            <a:spLocks noGrp="1"/>
          </p:cNvSpPr>
          <p:nvPr>
            <p:ph type="subTitle" idx="1" hasCustomPrompt="1"/>
          </p:nvPr>
        </p:nvSpPr>
        <p:spPr>
          <a:xfrm>
            <a:off x="2067637" y="4653171"/>
            <a:ext cx="9696185" cy="1592055"/>
          </a:xfrm>
        </p:spPr>
        <p:txBody>
          <a:bodyPr>
            <a:normAutofit/>
          </a:bodyPr>
          <a:lstStyle>
            <a:lvl1pPr marL="0" indent="0" algn="l">
              <a:spcBef>
                <a:spcPts val="0"/>
              </a:spcBef>
              <a:buNone/>
              <a:defRPr sz="3197" baseline="0">
                <a:solidFill>
                  <a:schemeClr val="bg1"/>
                </a:solidFill>
                <a:latin typeface="UEFA Colosseum" pitchFamily="2" charset="0"/>
              </a:defRPr>
            </a:lvl1pPr>
            <a:lvl2pPr marL="456743" indent="0" algn="ctr">
              <a:buNone/>
              <a:defRPr>
                <a:solidFill>
                  <a:schemeClr val="tx1">
                    <a:tint val="75000"/>
                  </a:schemeClr>
                </a:solidFill>
              </a:defRPr>
            </a:lvl2pPr>
            <a:lvl3pPr marL="913486" indent="0" algn="ctr">
              <a:buNone/>
              <a:defRPr>
                <a:solidFill>
                  <a:schemeClr val="tx1">
                    <a:tint val="75000"/>
                  </a:schemeClr>
                </a:solidFill>
              </a:defRPr>
            </a:lvl3pPr>
            <a:lvl4pPr marL="1370228" indent="0" algn="ctr">
              <a:buNone/>
              <a:defRPr>
                <a:solidFill>
                  <a:schemeClr val="tx1">
                    <a:tint val="75000"/>
                  </a:schemeClr>
                </a:solidFill>
              </a:defRPr>
            </a:lvl4pPr>
            <a:lvl5pPr marL="1826971" indent="0" algn="ctr">
              <a:buNone/>
              <a:defRPr>
                <a:solidFill>
                  <a:schemeClr val="tx1">
                    <a:tint val="75000"/>
                  </a:schemeClr>
                </a:solidFill>
              </a:defRPr>
            </a:lvl5pPr>
            <a:lvl6pPr marL="2283714" indent="0" algn="ctr">
              <a:buNone/>
              <a:defRPr>
                <a:solidFill>
                  <a:schemeClr val="tx1">
                    <a:tint val="75000"/>
                  </a:schemeClr>
                </a:solidFill>
              </a:defRPr>
            </a:lvl6pPr>
            <a:lvl7pPr marL="2740457" indent="0" algn="ctr">
              <a:buNone/>
              <a:defRPr>
                <a:solidFill>
                  <a:schemeClr val="tx1">
                    <a:tint val="75000"/>
                  </a:schemeClr>
                </a:solidFill>
              </a:defRPr>
            </a:lvl7pPr>
            <a:lvl8pPr marL="3197200" indent="0" algn="ctr">
              <a:buNone/>
              <a:defRPr>
                <a:solidFill>
                  <a:schemeClr val="tx1">
                    <a:tint val="75000"/>
                  </a:schemeClr>
                </a:solidFill>
              </a:defRPr>
            </a:lvl8pPr>
            <a:lvl9pPr marL="3653942" indent="0" algn="ctr">
              <a:buNone/>
              <a:defRPr>
                <a:solidFill>
                  <a:schemeClr val="tx1">
                    <a:tint val="75000"/>
                  </a:schemeClr>
                </a:solidFill>
              </a:defRPr>
            </a:lvl9pPr>
          </a:lstStyle>
          <a:p>
            <a:r>
              <a:rPr lang="en-GB" noProof="0"/>
              <a:t>Click to add Message</a:t>
            </a:r>
          </a:p>
        </p:txBody>
      </p:sp>
      <p:sp>
        <p:nvSpPr>
          <p:cNvPr id="4" name="Date Placeholder 3"/>
          <p:cNvSpPr>
            <a:spLocks noGrp="1"/>
          </p:cNvSpPr>
          <p:nvPr>
            <p:ph type="dt" sz="half" idx="10"/>
          </p:nvPr>
        </p:nvSpPr>
        <p:spPr/>
        <p:txBody>
          <a:bodyPr/>
          <a:lstStyle>
            <a:lvl1pPr>
              <a:defRPr>
                <a:solidFill>
                  <a:schemeClr val="bg1"/>
                </a:solidFill>
              </a:defRPr>
            </a:lvl1pPr>
          </a:lstStyle>
          <a:p>
            <a:r>
              <a:rPr lang="de-DE"/>
              <a:t>24.08.2023</a:t>
            </a:r>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Futsal-Regeländerungen</a:t>
            </a:r>
          </a:p>
        </p:txBody>
      </p:sp>
    </p:spTree>
    <p:extLst>
      <p:ext uri="{BB962C8B-B14F-4D97-AF65-F5344CB8AC3E}">
        <p14:creationId xmlns:p14="http://schemas.microsoft.com/office/powerpoint/2010/main" val="2869199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3_Divider Sec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67637" y="4293120"/>
            <a:ext cx="9696185" cy="288040"/>
          </a:xfrm>
        </p:spPr>
        <p:txBody>
          <a:bodyPr anchor="ctr">
            <a:noAutofit/>
          </a:bodyPr>
          <a:lstStyle>
            <a:lvl1pPr algn="l">
              <a:defRPr sz="1399" cap="all" baseline="0">
                <a:solidFill>
                  <a:schemeClr val="bg1"/>
                </a:solidFill>
              </a:defRPr>
            </a:lvl1pPr>
          </a:lstStyle>
          <a:p>
            <a:r>
              <a:rPr lang="en-US" noProof="0"/>
              <a:t>Click to edit Master title style</a:t>
            </a:r>
            <a:endParaRPr lang="en-GB" noProof="0"/>
          </a:p>
        </p:txBody>
      </p:sp>
      <p:sp>
        <p:nvSpPr>
          <p:cNvPr id="3" name="Subtitle 2"/>
          <p:cNvSpPr>
            <a:spLocks noGrp="1"/>
          </p:cNvSpPr>
          <p:nvPr>
            <p:ph type="subTitle" idx="1" hasCustomPrompt="1"/>
          </p:nvPr>
        </p:nvSpPr>
        <p:spPr>
          <a:xfrm>
            <a:off x="2067637" y="4653171"/>
            <a:ext cx="9696185" cy="1592055"/>
          </a:xfrm>
        </p:spPr>
        <p:txBody>
          <a:bodyPr>
            <a:normAutofit/>
          </a:bodyPr>
          <a:lstStyle>
            <a:lvl1pPr marL="0" indent="0" algn="l">
              <a:spcBef>
                <a:spcPts val="0"/>
              </a:spcBef>
              <a:buNone/>
              <a:defRPr sz="3197" baseline="0">
                <a:solidFill>
                  <a:schemeClr val="bg1"/>
                </a:solidFill>
                <a:latin typeface="UEFA Colosseum" pitchFamily="2" charset="0"/>
              </a:defRPr>
            </a:lvl1pPr>
            <a:lvl2pPr marL="456743" indent="0" algn="ctr">
              <a:buNone/>
              <a:defRPr>
                <a:solidFill>
                  <a:schemeClr val="tx1">
                    <a:tint val="75000"/>
                  </a:schemeClr>
                </a:solidFill>
              </a:defRPr>
            </a:lvl2pPr>
            <a:lvl3pPr marL="913486" indent="0" algn="ctr">
              <a:buNone/>
              <a:defRPr>
                <a:solidFill>
                  <a:schemeClr val="tx1">
                    <a:tint val="75000"/>
                  </a:schemeClr>
                </a:solidFill>
              </a:defRPr>
            </a:lvl3pPr>
            <a:lvl4pPr marL="1370228" indent="0" algn="ctr">
              <a:buNone/>
              <a:defRPr>
                <a:solidFill>
                  <a:schemeClr val="tx1">
                    <a:tint val="75000"/>
                  </a:schemeClr>
                </a:solidFill>
              </a:defRPr>
            </a:lvl4pPr>
            <a:lvl5pPr marL="1826971" indent="0" algn="ctr">
              <a:buNone/>
              <a:defRPr>
                <a:solidFill>
                  <a:schemeClr val="tx1">
                    <a:tint val="75000"/>
                  </a:schemeClr>
                </a:solidFill>
              </a:defRPr>
            </a:lvl5pPr>
            <a:lvl6pPr marL="2283714" indent="0" algn="ctr">
              <a:buNone/>
              <a:defRPr>
                <a:solidFill>
                  <a:schemeClr val="tx1">
                    <a:tint val="75000"/>
                  </a:schemeClr>
                </a:solidFill>
              </a:defRPr>
            </a:lvl6pPr>
            <a:lvl7pPr marL="2740457" indent="0" algn="ctr">
              <a:buNone/>
              <a:defRPr>
                <a:solidFill>
                  <a:schemeClr val="tx1">
                    <a:tint val="75000"/>
                  </a:schemeClr>
                </a:solidFill>
              </a:defRPr>
            </a:lvl7pPr>
            <a:lvl8pPr marL="3197200" indent="0" algn="ctr">
              <a:buNone/>
              <a:defRPr>
                <a:solidFill>
                  <a:schemeClr val="tx1">
                    <a:tint val="75000"/>
                  </a:schemeClr>
                </a:solidFill>
              </a:defRPr>
            </a:lvl8pPr>
            <a:lvl9pPr marL="3653942" indent="0" algn="ctr">
              <a:buNone/>
              <a:defRPr>
                <a:solidFill>
                  <a:schemeClr val="tx1">
                    <a:tint val="75000"/>
                  </a:schemeClr>
                </a:solidFill>
              </a:defRPr>
            </a:lvl9pPr>
          </a:lstStyle>
          <a:p>
            <a:r>
              <a:rPr lang="en-GB" noProof="0"/>
              <a:t>Click to add Message</a:t>
            </a:r>
          </a:p>
        </p:txBody>
      </p:sp>
      <p:sp>
        <p:nvSpPr>
          <p:cNvPr id="4" name="Date Placeholder 3"/>
          <p:cNvSpPr>
            <a:spLocks noGrp="1"/>
          </p:cNvSpPr>
          <p:nvPr>
            <p:ph type="dt" sz="half" idx="10"/>
          </p:nvPr>
        </p:nvSpPr>
        <p:spPr/>
        <p:txBody>
          <a:bodyPr/>
          <a:lstStyle>
            <a:lvl1pPr>
              <a:defRPr>
                <a:solidFill>
                  <a:schemeClr val="bg1"/>
                </a:solidFill>
              </a:defRPr>
            </a:lvl1pPr>
          </a:lstStyle>
          <a:p>
            <a:r>
              <a:rPr lang="de-DE"/>
              <a:t>24.08.2023</a:t>
            </a:r>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Futsal-Regeländerungen</a:t>
            </a:r>
          </a:p>
        </p:txBody>
      </p:sp>
    </p:spTree>
    <p:extLst>
      <p:ext uri="{BB962C8B-B14F-4D97-AF65-F5344CB8AC3E}">
        <p14:creationId xmlns:p14="http://schemas.microsoft.com/office/powerpoint/2010/main" val="3253611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0FC636E-C106-481C-912D-A4E68E39122E}"/>
              </a:ext>
            </a:extLst>
          </p:cNvPr>
          <p:cNvSpPr>
            <a:spLocks noGrp="1"/>
          </p:cNvSpPr>
          <p:nvPr>
            <p:ph idx="1"/>
          </p:nvPr>
        </p:nvSpPr>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F886A8F1-0D04-47CB-A8EC-7D755035A33C}"/>
              </a:ext>
            </a:extLst>
          </p:cNvPr>
          <p:cNvSpPr>
            <a:spLocks noGrp="1"/>
          </p:cNvSpPr>
          <p:nvPr>
            <p:ph type="dt" sz="half" idx="10"/>
          </p:nvPr>
        </p:nvSpPr>
        <p:spPr/>
        <p:txBody>
          <a:bodyPr/>
          <a:lstStyle>
            <a:lvl1pPr>
              <a:defRPr/>
            </a:lvl1pPr>
          </a:lstStyle>
          <a:p>
            <a:r>
              <a:rPr lang="de-DE"/>
              <a:t>24.08.2023</a:t>
            </a:r>
            <a:endParaRPr lang="de-DE" dirty="0"/>
          </a:p>
        </p:txBody>
      </p:sp>
      <p:sp>
        <p:nvSpPr>
          <p:cNvPr id="5" name="Fußzeilenplatzhalter 4">
            <a:extLst>
              <a:ext uri="{FF2B5EF4-FFF2-40B4-BE49-F238E27FC236}">
                <a16:creationId xmlns:a16="http://schemas.microsoft.com/office/drawing/2014/main" id="{29982EB0-C63F-4453-B399-82556885D853}"/>
              </a:ext>
            </a:extLst>
          </p:cNvPr>
          <p:cNvSpPr>
            <a:spLocks noGrp="1"/>
          </p:cNvSpPr>
          <p:nvPr>
            <p:ph type="ftr" sz="quarter" idx="11"/>
          </p:nvPr>
        </p:nvSpPr>
        <p:spPr/>
        <p:txBody>
          <a:bodyPr/>
          <a:lstStyle>
            <a:lvl1pPr>
              <a:defRPr>
                <a:solidFill>
                  <a:srgbClr val="124225"/>
                </a:solidFill>
              </a:defRPr>
            </a:lvl1pPr>
          </a:lstStyle>
          <a:p>
            <a:r>
              <a:rPr lang="de-DE"/>
              <a:t>Futsal-Regeländerungen</a:t>
            </a:r>
            <a:endParaRPr lang="de-DE" dirty="0"/>
          </a:p>
        </p:txBody>
      </p:sp>
      <p:sp>
        <p:nvSpPr>
          <p:cNvPr id="6" name="Foliennummernplatzhalter 5">
            <a:extLst>
              <a:ext uri="{FF2B5EF4-FFF2-40B4-BE49-F238E27FC236}">
                <a16:creationId xmlns:a16="http://schemas.microsoft.com/office/drawing/2014/main" id="{8A6F2233-AD86-43B1-AD0C-CD53EFB30C4F}"/>
              </a:ext>
            </a:extLst>
          </p:cNvPr>
          <p:cNvSpPr>
            <a:spLocks noGrp="1"/>
          </p:cNvSpPr>
          <p:nvPr>
            <p:ph type="sldNum" sz="quarter" idx="12"/>
          </p:nvPr>
        </p:nvSpPr>
        <p:spPr/>
        <p:txBody>
          <a:bodyPr/>
          <a:lstStyle/>
          <a:p>
            <a:fld id="{499E3F78-89BB-4A8A-AF79-6AF0AB4AFC35}" type="slidenum">
              <a:rPr lang="de-DE" smtClean="0"/>
              <a:t>‹Nr.›</a:t>
            </a:fld>
            <a:endParaRPr lang="de-DE"/>
          </a:p>
        </p:txBody>
      </p:sp>
      <p:sp>
        <p:nvSpPr>
          <p:cNvPr id="10" name="Titelplatzhalter 1">
            <a:extLst>
              <a:ext uri="{FF2B5EF4-FFF2-40B4-BE49-F238E27FC236}">
                <a16:creationId xmlns:a16="http://schemas.microsoft.com/office/drawing/2014/main" id="{1EAE0F7E-B4E0-46BC-94B1-4CBD1C2FD7AE}"/>
              </a:ext>
            </a:extLst>
          </p:cNvPr>
          <p:cNvSpPr>
            <a:spLocks noGrp="1"/>
          </p:cNvSpPr>
          <p:nvPr>
            <p:ph type="title" hasCustomPrompt="1"/>
          </p:nvPr>
        </p:nvSpPr>
        <p:spPr>
          <a:xfrm>
            <a:off x="504967" y="365125"/>
            <a:ext cx="10848833" cy="1325563"/>
          </a:xfrm>
          <a:prstGeom prst="rect">
            <a:avLst/>
          </a:prstGeom>
        </p:spPr>
        <p:txBody>
          <a:bodyPr vert="horz" lIns="91440" tIns="45720" rIns="91440" bIns="45720" rtlCol="0" anchor="ctr">
            <a:normAutofit/>
          </a:bodyPr>
          <a:lstStyle>
            <a:lvl1pPr>
              <a:defRPr b="0" i="1">
                <a:solidFill>
                  <a:srgbClr val="00541D"/>
                </a:solidFill>
              </a:defRPr>
            </a:lvl1pPr>
          </a:lstStyle>
          <a:p>
            <a:r>
              <a:rPr lang="de-DE" dirty="0"/>
              <a:t>MASTERTITELFORMAT BEARBEITEN</a:t>
            </a:r>
          </a:p>
        </p:txBody>
      </p:sp>
    </p:spTree>
    <p:extLst>
      <p:ext uri="{BB962C8B-B14F-4D97-AF65-F5344CB8AC3E}">
        <p14:creationId xmlns:p14="http://schemas.microsoft.com/office/powerpoint/2010/main" val="35078176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4_Divider Sec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67637" y="4293120"/>
            <a:ext cx="9696185" cy="288040"/>
          </a:xfrm>
        </p:spPr>
        <p:txBody>
          <a:bodyPr anchor="ctr">
            <a:noAutofit/>
          </a:bodyPr>
          <a:lstStyle>
            <a:lvl1pPr algn="l">
              <a:defRPr sz="1399" cap="all" baseline="0">
                <a:solidFill>
                  <a:schemeClr val="bg1"/>
                </a:solidFill>
              </a:defRPr>
            </a:lvl1pPr>
          </a:lstStyle>
          <a:p>
            <a:r>
              <a:rPr lang="en-US" noProof="0"/>
              <a:t>Click to edit Master title style</a:t>
            </a:r>
            <a:endParaRPr lang="en-GB" noProof="0"/>
          </a:p>
        </p:txBody>
      </p:sp>
      <p:sp>
        <p:nvSpPr>
          <p:cNvPr id="3" name="Subtitle 2"/>
          <p:cNvSpPr>
            <a:spLocks noGrp="1"/>
          </p:cNvSpPr>
          <p:nvPr>
            <p:ph type="subTitle" idx="1" hasCustomPrompt="1"/>
          </p:nvPr>
        </p:nvSpPr>
        <p:spPr>
          <a:xfrm>
            <a:off x="2067637" y="4653171"/>
            <a:ext cx="9696185" cy="1592055"/>
          </a:xfrm>
        </p:spPr>
        <p:txBody>
          <a:bodyPr>
            <a:normAutofit/>
          </a:bodyPr>
          <a:lstStyle>
            <a:lvl1pPr marL="0" indent="0" algn="l">
              <a:spcBef>
                <a:spcPts val="0"/>
              </a:spcBef>
              <a:buNone/>
              <a:defRPr sz="3197" baseline="0">
                <a:solidFill>
                  <a:schemeClr val="bg1"/>
                </a:solidFill>
                <a:latin typeface="UEFA Colosseum" pitchFamily="2" charset="0"/>
              </a:defRPr>
            </a:lvl1pPr>
            <a:lvl2pPr marL="456743" indent="0" algn="ctr">
              <a:buNone/>
              <a:defRPr>
                <a:solidFill>
                  <a:schemeClr val="tx1">
                    <a:tint val="75000"/>
                  </a:schemeClr>
                </a:solidFill>
              </a:defRPr>
            </a:lvl2pPr>
            <a:lvl3pPr marL="913486" indent="0" algn="ctr">
              <a:buNone/>
              <a:defRPr>
                <a:solidFill>
                  <a:schemeClr val="tx1">
                    <a:tint val="75000"/>
                  </a:schemeClr>
                </a:solidFill>
              </a:defRPr>
            </a:lvl3pPr>
            <a:lvl4pPr marL="1370228" indent="0" algn="ctr">
              <a:buNone/>
              <a:defRPr>
                <a:solidFill>
                  <a:schemeClr val="tx1">
                    <a:tint val="75000"/>
                  </a:schemeClr>
                </a:solidFill>
              </a:defRPr>
            </a:lvl4pPr>
            <a:lvl5pPr marL="1826971" indent="0" algn="ctr">
              <a:buNone/>
              <a:defRPr>
                <a:solidFill>
                  <a:schemeClr val="tx1">
                    <a:tint val="75000"/>
                  </a:schemeClr>
                </a:solidFill>
              </a:defRPr>
            </a:lvl5pPr>
            <a:lvl6pPr marL="2283714" indent="0" algn="ctr">
              <a:buNone/>
              <a:defRPr>
                <a:solidFill>
                  <a:schemeClr val="tx1">
                    <a:tint val="75000"/>
                  </a:schemeClr>
                </a:solidFill>
              </a:defRPr>
            </a:lvl6pPr>
            <a:lvl7pPr marL="2740457" indent="0" algn="ctr">
              <a:buNone/>
              <a:defRPr>
                <a:solidFill>
                  <a:schemeClr val="tx1">
                    <a:tint val="75000"/>
                  </a:schemeClr>
                </a:solidFill>
              </a:defRPr>
            </a:lvl7pPr>
            <a:lvl8pPr marL="3197200" indent="0" algn="ctr">
              <a:buNone/>
              <a:defRPr>
                <a:solidFill>
                  <a:schemeClr val="tx1">
                    <a:tint val="75000"/>
                  </a:schemeClr>
                </a:solidFill>
              </a:defRPr>
            </a:lvl8pPr>
            <a:lvl9pPr marL="3653942" indent="0" algn="ctr">
              <a:buNone/>
              <a:defRPr>
                <a:solidFill>
                  <a:schemeClr val="tx1">
                    <a:tint val="75000"/>
                  </a:schemeClr>
                </a:solidFill>
              </a:defRPr>
            </a:lvl9pPr>
          </a:lstStyle>
          <a:p>
            <a:r>
              <a:rPr lang="en-GB" noProof="0"/>
              <a:t>Click to add Message</a:t>
            </a:r>
          </a:p>
        </p:txBody>
      </p:sp>
      <p:sp>
        <p:nvSpPr>
          <p:cNvPr id="4" name="Date Placeholder 3"/>
          <p:cNvSpPr>
            <a:spLocks noGrp="1"/>
          </p:cNvSpPr>
          <p:nvPr>
            <p:ph type="dt" sz="half" idx="10"/>
          </p:nvPr>
        </p:nvSpPr>
        <p:spPr/>
        <p:txBody>
          <a:bodyPr/>
          <a:lstStyle>
            <a:lvl1pPr>
              <a:defRPr>
                <a:solidFill>
                  <a:schemeClr val="bg1"/>
                </a:solidFill>
              </a:defRPr>
            </a:lvl1pPr>
          </a:lstStyle>
          <a:p>
            <a:r>
              <a:rPr lang="de-DE"/>
              <a:t>24.08.2023</a:t>
            </a:r>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Futsal-Regeländerungen</a:t>
            </a:r>
          </a:p>
        </p:txBody>
      </p:sp>
    </p:spTree>
    <p:extLst>
      <p:ext uri="{BB962C8B-B14F-4D97-AF65-F5344CB8AC3E}">
        <p14:creationId xmlns:p14="http://schemas.microsoft.com/office/powerpoint/2010/main" val="21989386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5_Divider Sec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67637" y="4293120"/>
            <a:ext cx="9696185" cy="288040"/>
          </a:xfrm>
        </p:spPr>
        <p:txBody>
          <a:bodyPr anchor="ctr">
            <a:noAutofit/>
          </a:bodyPr>
          <a:lstStyle>
            <a:lvl1pPr algn="l">
              <a:defRPr sz="1399" cap="all" baseline="0">
                <a:solidFill>
                  <a:schemeClr val="bg1"/>
                </a:solidFill>
              </a:defRPr>
            </a:lvl1pPr>
          </a:lstStyle>
          <a:p>
            <a:r>
              <a:rPr lang="en-US" noProof="0"/>
              <a:t>Click to edit Master title style</a:t>
            </a:r>
            <a:endParaRPr lang="en-GB" noProof="0"/>
          </a:p>
        </p:txBody>
      </p:sp>
      <p:sp>
        <p:nvSpPr>
          <p:cNvPr id="3" name="Subtitle 2"/>
          <p:cNvSpPr>
            <a:spLocks noGrp="1"/>
          </p:cNvSpPr>
          <p:nvPr>
            <p:ph type="subTitle" idx="1" hasCustomPrompt="1"/>
          </p:nvPr>
        </p:nvSpPr>
        <p:spPr>
          <a:xfrm>
            <a:off x="2067637" y="4653171"/>
            <a:ext cx="9696185" cy="1592055"/>
          </a:xfrm>
        </p:spPr>
        <p:txBody>
          <a:bodyPr>
            <a:normAutofit/>
          </a:bodyPr>
          <a:lstStyle>
            <a:lvl1pPr marL="0" indent="0" algn="l">
              <a:spcBef>
                <a:spcPts val="0"/>
              </a:spcBef>
              <a:buNone/>
              <a:defRPr sz="3197" baseline="0">
                <a:solidFill>
                  <a:schemeClr val="bg1"/>
                </a:solidFill>
                <a:latin typeface="UEFA Colosseum" pitchFamily="2" charset="0"/>
              </a:defRPr>
            </a:lvl1pPr>
            <a:lvl2pPr marL="456743" indent="0" algn="ctr">
              <a:buNone/>
              <a:defRPr>
                <a:solidFill>
                  <a:schemeClr val="tx1">
                    <a:tint val="75000"/>
                  </a:schemeClr>
                </a:solidFill>
              </a:defRPr>
            </a:lvl2pPr>
            <a:lvl3pPr marL="913486" indent="0" algn="ctr">
              <a:buNone/>
              <a:defRPr>
                <a:solidFill>
                  <a:schemeClr val="tx1">
                    <a:tint val="75000"/>
                  </a:schemeClr>
                </a:solidFill>
              </a:defRPr>
            </a:lvl3pPr>
            <a:lvl4pPr marL="1370228" indent="0" algn="ctr">
              <a:buNone/>
              <a:defRPr>
                <a:solidFill>
                  <a:schemeClr val="tx1">
                    <a:tint val="75000"/>
                  </a:schemeClr>
                </a:solidFill>
              </a:defRPr>
            </a:lvl4pPr>
            <a:lvl5pPr marL="1826971" indent="0" algn="ctr">
              <a:buNone/>
              <a:defRPr>
                <a:solidFill>
                  <a:schemeClr val="tx1">
                    <a:tint val="75000"/>
                  </a:schemeClr>
                </a:solidFill>
              </a:defRPr>
            </a:lvl5pPr>
            <a:lvl6pPr marL="2283714" indent="0" algn="ctr">
              <a:buNone/>
              <a:defRPr>
                <a:solidFill>
                  <a:schemeClr val="tx1">
                    <a:tint val="75000"/>
                  </a:schemeClr>
                </a:solidFill>
              </a:defRPr>
            </a:lvl6pPr>
            <a:lvl7pPr marL="2740457" indent="0" algn="ctr">
              <a:buNone/>
              <a:defRPr>
                <a:solidFill>
                  <a:schemeClr val="tx1">
                    <a:tint val="75000"/>
                  </a:schemeClr>
                </a:solidFill>
              </a:defRPr>
            </a:lvl7pPr>
            <a:lvl8pPr marL="3197200" indent="0" algn="ctr">
              <a:buNone/>
              <a:defRPr>
                <a:solidFill>
                  <a:schemeClr val="tx1">
                    <a:tint val="75000"/>
                  </a:schemeClr>
                </a:solidFill>
              </a:defRPr>
            </a:lvl8pPr>
            <a:lvl9pPr marL="3653942" indent="0" algn="ctr">
              <a:buNone/>
              <a:defRPr>
                <a:solidFill>
                  <a:schemeClr val="tx1">
                    <a:tint val="75000"/>
                  </a:schemeClr>
                </a:solidFill>
              </a:defRPr>
            </a:lvl9pPr>
          </a:lstStyle>
          <a:p>
            <a:r>
              <a:rPr lang="en-GB" noProof="0"/>
              <a:t>Click to add Message</a:t>
            </a:r>
          </a:p>
        </p:txBody>
      </p:sp>
      <p:sp>
        <p:nvSpPr>
          <p:cNvPr id="4" name="Date Placeholder 3"/>
          <p:cNvSpPr>
            <a:spLocks noGrp="1"/>
          </p:cNvSpPr>
          <p:nvPr>
            <p:ph type="dt" sz="half" idx="10"/>
          </p:nvPr>
        </p:nvSpPr>
        <p:spPr/>
        <p:txBody>
          <a:bodyPr/>
          <a:lstStyle>
            <a:lvl1pPr>
              <a:defRPr>
                <a:solidFill>
                  <a:schemeClr val="bg1"/>
                </a:solidFill>
              </a:defRPr>
            </a:lvl1pPr>
          </a:lstStyle>
          <a:p>
            <a:r>
              <a:rPr lang="de-DE"/>
              <a:t>24.08.2023</a:t>
            </a:r>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Futsal-Regeländerungen</a:t>
            </a:r>
          </a:p>
        </p:txBody>
      </p:sp>
    </p:spTree>
    <p:extLst>
      <p:ext uri="{BB962C8B-B14F-4D97-AF65-F5344CB8AC3E}">
        <p14:creationId xmlns:p14="http://schemas.microsoft.com/office/powerpoint/2010/main" val="21559673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6_Divider Sec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67637" y="4293120"/>
            <a:ext cx="9696185" cy="288040"/>
          </a:xfrm>
        </p:spPr>
        <p:txBody>
          <a:bodyPr anchor="ctr">
            <a:noAutofit/>
          </a:bodyPr>
          <a:lstStyle>
            <a:lvl1pPr algn="l">
              <a:defRPr sz="1399" cap="all" baseline="0">
                <a:solidFill>
                  <a:schemeClr val="bg1"/>
                </a:solidFill>
              </a:defRPr>
            </a:lvl1pPr>
          </a:lstStyle>
          <a:p>
            <a:r>
              <a:rPr lang="en-US" noProof="0"/>
              <a:t>Click to edit Master title style</a:t>
            </a:r>
            <a:endParaRPr lang="en-GB" noProof="0"/>
          </a:p>
        </p:txBody>
      </p:sp>
      <p:sp>
        <p:nvSpPr>
          <p:cNvPr id="3" name="Subtitle 2"/>
          <p:cNvSpPr>
            <a:spLocks noGrp="1"/>
          </p:cNvSpPr>
          <p:nvPr>
            <p:ph type="subTitle" idx="1" hasCustomPrompt="1"/>
          </p:nvPr>
        </p:nvSpPr>
        <p:spPr>
          <a:xfrm>
            <a:off x="2067637" y="4653171"/>
            <a:ext cx="9696185" cy="1592055"/>
          </a:xfrm>
        </p:spPr>
        <p:txBody>
          <a:bodyPr>
            <a:normAutofit/>
          </a:bodyPr>
          <a:lstStyle>
            <a:lvl1pPr marL="0" indent="0" algn="l">
              <a:spcBef>
                <a:spcPts val="0"/>
              </a:spcBef>
              <a:buNone/>
              <a:defRPr sz="3197" baseline="0">
                <a:solidFill>
                  <a:schemeClr val="bg1"/>
                </a:solidFill>
                <a:latin typeface="UEFA Colosseum" pitchFamily="2" charset="0"/>
              </a:defRPr>
            </a:lvl1pPr>
            <a:lvl2pPr marL="456743" indent="0" algn="ctr">
              <a:buNone/>
              <a:defRPr>
                <a:solidFill>
                  <a:schemeClr val="tx1">
                    <a:tint val="75000"/>
                  </a:schemeClr>
                </a:solidFill>
              </a:defRPr>
            </a:lvl2pPr>
            <a:lvl3pPr marL="913486" indent="0" algn="ctr">
              <a:buNone/>
              <a:defRPr>
                <a:solidFill>
                  <a:schemeClr val="tx1">
                    <a:tint val="75000"/>
                  </a:schemeClr>
                </a:solidFill>
              </a:defRPr>
            </a:lvl3pPr>
            <a:lvl4pPr marL="1370228" indent="0" algn="ctr">
              <a:buNone/>
              <a:defRPr>
                <a:solidFill>
                  <a:schemeClr val="tx1">
                    <a:tint val="75000"/>
                  </a:schemeClr>
                </a:solidFill>
              </a:defRPr>
            </a:lvl4pPr>
            <a:lvl5pPr marL="1826971" indent="0" algn="ctr">
              <a:buNone/>
              <a:defRPr>
                <a:solidFill>
                  <a:schemeClr val="tx1">
                    <a:tint val="75000"/>
                  </a:schemeClr>
                </a:solidFill>
              </a:defRPr>
            </a:lvl5pPr>
            <a:lvl6pPr marL="2283714" indent="0" algn="ctr">
              <a:buNone/>
              <a:defRPr>
                <a:solidFill>
                  <a:schemeClr val="tx1">
                    <a:tint val="75000"/>
                  </a:schemeClr>
                </a:solidFill>
              </a:defRPr>
            </a:lvl6pPr>
            <a:lvl7pPr marL="2740457" indent="0" algn="ctr">
              <a:buNone/>
              <a:defRPr>
                <a:solidFill>
                  <a:schemeClr val="tx1">
                    <a:tint val="75000"/>
                  </a:schemeClr>
                </a:solidFill>
              </a:defRPr>
            </a:lvl7pPr>
            <a:lvl8pPr marL="3197200" indent="0" algn="ctr">
              <a:buNone/>
              <a:defRPr>
                <a:solidFill>
                  <a:schemeClr val="tx1">
                    <a:tint val="75000"/>
                  </a:schemeClr>
                </a:solidFill>
              </a:defRPr>
            </a:lvl8pPr>
            <a:lvl9pPr marL="3653942" indent="0" algn="ctr">
              <a:buNone/>
              <a:defRPr>
                <a:solidFill>
                  <a:schemeClr val="tx1">
                    <a:tint val="75000"/>
                  </a:schemeClr>
                </a:solidFill>
              </a:defRPr>
            </a:lvl9pPr>
          </a:lstStyle>
          <a:p>
            <a:r>
              <a:rPr lang="en-GB" noProof="0"/>
              <a:t>Click to add Message</a:t>
            </a:r>
          </a:p>
        </p:txBody>
      </p:sp>
      <p:sp>
        <p:nvSpPr>
          <p:cNvPr id="4" name="Date Placeholder 3"/>
          <p:cNvSpPr>
            <a:spLocks noGrp="1"/>
          </p:cNvSpPr>
          <p:nvPr>
            <p:ph type="dt" sz="half" idx="10"/>
          </p:nvPr>
        </p:nvSpPr>
        <p:spPr/>
        <p:txBody>
          <a:bodyPr/>
          <a:lstStyle>
            <a:lvl1pPr>
              <a:defRPr>
                <a:solidFill>
                  <a:schemeClr val="bg1"/>
                </a:solidFill>
              </a:defRPr>
            </a:lvl1pPr>
          </a:lstStyle>
          <a:p>
            <a:r>
              <a:rPr lang="de-DE"/>
              <a:t>24.08.2023</a:t>
            </a:r>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Futsal-Regeländerungen</a:t>
            </a:r>
          </a:p>
        </p:txBody>
      </p:sp>
    </p:spTree>
    <p:extLst>
      <p:ext uri="{BB962C8B-B14F-4D97-AF65-F5344CB8AC3E}">
        <p14:creationId xmlns:p14="http://schemas.microsoft.com/office/powerpoint/2010/main" val="22316825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7_Divider Sec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67637" y="4293120"/>
            <a:ext cx="9696185" cy="288040"/>
          </a:xfrm>
        </p:spPr>
        <p:txBody>
          <a:bodyPr anchor="ctr">
            <a:noAutofit/>
          </a:bodyPr>
          <a:lstStyle>
            <a:lvl1pPr algn="l">
              <a:defRPr sz="1399" cap="all" baseline="0">
                <a:solidFill>
                  <a:schemeClr val="bg1"/>
                </a:solidFill>
              </a:defRPr>
            </a:lvl1pPr>
          </a:lstStyle>
          <a:p>
            <a:r>
              <a:rPr lang="en-US" noProof="0"/>
              <a:t>Click to edit Master title style</a:t>
            </a:r>
            <a:endParaRPr lang="en-GB" noProof="0"/>
          </a:p>
        </p:txBody>
      </p:sp>
      <p:sp>
        <p:nvSpPr>
          <p:cNvPr id="3" name="Subtitle 2"/>
          <p:cNvSpPr>
            <a:spLocks noGrp="1"/>
          </p:cNvSpPr>
          <p:nvPr>
            <p:ph type="subTitle" idx="1" hasCustomPrompt="1"/>
          </p:nvPr>
        </p:nvSpPr>
        <p:spPr>
          <a:xfrm>
            <a:off x="2067637" y="4653171"/>
            <a:ext cx="9696185" cy="1592055"/>
          </a:xfrm>
        </p:spPr>
        <p:txBody>
          <a:bodyPr>
            <a:normAutofit/>
          </a:bodyPr>
          <a:lstStyle>
            <a:lvl1pPr marL="0" indent="0" algn="l">
              <a:spcBef>
                <a:spcPts val="0"/>
              </a:spcBef>
              <a:buNone/>
              <a:defRPr sz="3197" baseline="0">
                <a:solidFill>
                  <a:schemeClr val="bg1"/>
                </a:solidFill>
                <a:latin typeface="UEFA Colosseum" pitchFamily="2" charset="0"/>
              </a:defRPr>
            </a:lvl1pPr>
            <a:lvl2pPr marL="456743" indent="0" algn="ctr">
              <a:buNone/>
              <a:defRPr>
                <a:solidFill>
                  <a:schemeClr val="tx1">
                    <a:tint val="75000"/>
                  </a:schemeClr>
                </a:solidFill>
              </a:defRPr>
            </a:lvl2pPr>
            <a:lvl3pPr marL="913486" indent="0" algn="ctr">
              <a:buNone/>
              <a:defRPr>
                <a:solidFill>
                  <a:schemeClr val="tx1">
                    <a:tint val="75000"/>
                  </a:schemeClr>
                </a:solidFill>
              </a:defRPr>
            </a:lvl3pPr>
            <a:lvl4pPr marL="1370228" indent="0" algn="ctr">
              <a:buNone/>
              <a:defRPr>
                <a:solidFill>
                  <a:schemeClr val="tx1">
                    <a:tint val="75000"/>
                  </a:schemeClr>
                </a:solidFill>
              </a:defRPr>
            </a:lvl4pPr>
            <a:lvl5pPr marL="1826971" indent="0" algn="ctr">
              <a:buNone/>
              <a:defRPr>
                <a:solidFill>
                  <a:schemeClr val="tx1">
                    <a:tint val="75000"/>
                  </a:schemeClr>
                </a:solidFill>
              </a:defRPr>
            </a:lvl5pPr>
            <a:lvl6pPr marL="2283714" indent="0" algn="ctr">
              <a:buNone/>
              <a:defRPr>
                <a:solidFill>
                  <a:schemeClr val="tx1">
                    <a:tint val="75000"/>
                  </a:schemeClr>
                </a:solidFill>
              </a:defRPr>
            </a:lvl6pPr>
            <a:lvl7pPr marL="2740457" indent="0" algn="ctr">
              <a:buNone/>
              <a:defRPr>
                <a:solidFill>
                  <a:schemeClr val="tx1">
                    <a:tint val="75000"/>
                  </a:schemeClr>
                </a:solidFill>
              </a:defRPr>
            </a:lvl7pPr>
            <a:lvl8pPr marL="3197200" indent="0" algn="ctr">
              <a:buNone/>
              <a:defRPr>
                <a:solidFill>
                  <a:schemeClr val="tx1">
                    <a:tint val="75000"/>
                  </a:schemeClr>
                </a:solidFill>
              </a:defRPr>
            </a:lvl8pPr>
            <a:lvl9pPr marL="3653942" indent="0" algn="ctr">
              <a:buNone/>
              <a:defRPr>
                <a:solidFill>
                  <a:schemeClr val="tx1">
                    <a:tint val="75000"/>
                  </a:schemeClr>
                </a:solidFill>
              </a:defRPr>
            </a:lvl9pPr>
          </a:lstStyle>
          <a:p>
            <a:r>
              <a:rPr lang="en-GB" noProof="0"/>
              <a:t>Click to add Message</a:t>
            </a:r>
          </a:p>
        </p:txBody>
      </p:sp>
      <p:sp>
        <p:nvSpPr>
          <p:cNvPr id="4" name="Date Placeholder 3"/>
          <p:cNvSpPr>
            <a:spLocks noGrp="1"/>
          </p:cNvSpPr>
          <p:nvPr>
            <p:ph type="dt" sz="half" idx="10"/>
          </p:nvPr>
        </p:nvSpPr>
        <p:spPr/>
        <p:txBody>
          <a:bodyPr/>
          <a:lstStyle>
            <a:lvl1pPr>
              <a:defRPr>
                <a:solidFill>
                  <a:schemeClr val="bg1"/>
                </a:solidFill>
              </a:defRPr>
            </a:lvl1pPr>
          </a:lstStyle>
          <a:p>
            <a:r>
              <a:rPr lang="de-DE"/>
              <a:t>24.08.2023</a:t>
            </a:r>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Futsal-Regeländerungen</a:t>
            </a:r>
          </a:p>
        </p:txBody>
      </p:sp>
    </p:spTree>
    <p:extLst>
      <p:ext uri="{BB962C8B-B14F-4D97-AF65-F5344CB8AC3E}">
        <p14:creationId xmlns:p14="http://schemas.microsoft.com/office/powerpoint/2010/main" val="24792173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8_Divider Sec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67637" y="4293120"/>
            <a:ext cx="9696185" cy="288040"/>
          </a:xfrm>
        </p:spPr>
        <p:txBody>
          <a:bodyPr anchor="ctr">
            <a:noAutofit/>
          </a:bodyPr>
          <a:lstStyle>
            <a:lvl1pPr algn="l">
              <a:defRPr sz="1399" cap="all" baseline="0">
                <a:solidFill>
                  <a:schemeClr val="bg1"/>
                </a:solidFill>
              </a:defRPr>
            </a:lvl1pPr>
          </a:lstStyle>
          <a:p>
            <a:r>
              <a:rPr lang="en-US" noProof="0"/>
              <a:t>Click to edit Master title style</a:t>
            </a:r>
            <a:endParaRPr lang="en-GB" noProof="0"/>
          </a:p>
        </p:txBody>
      </p:sp>
      <p:sp>
        <p:nvSpPr>
          <p:cNvPr id="3" name="Subtitle 2"/>
          <p:cNvSpPr>
            <a:spLocks noGrp="1"/>
          </p:cNvSpPr>
          <p:nvPr>
            <p:ph type="subTitle" idx="1" hasCustomPrompt="1"/>
          </p:nvPr>
        </p:nvSpPr>
        <p:spPr>
          <a:xfrm>
            <a:off x="2067637" y="4653171"/>
            <a:ext cx="9696185" cy="1592055"/>
          </a:xfrm>
        </p:spPr>
        <p:txBody>
          <a:bodyPr>
            <a:normAutofit/>
          </a:bodyPr>
          <a:lstStyle>
            <a:lvl1pPr marL="0" indent="0" algn="l">
              <a:spcBef>
                <a:spcPts val="0"/>
              </a:spcBef>
              <a:buNone/>
              <a:defRPr sz="3197" baseline="0">
                <a:solidFill>
                  <a:schemeClr val="bg1"/>
                </a:solidFill>
                <a:latin typeface="UEFA Colosseum" pitchFamily="2" charset="0"/>
              </a:defRPr>
            </a:lvl1pPr>
            <a:lvl2pPr marL="456743" indent="0" algn="ctr">
              <a:buNone/>
              <a:defRPr>
                <a:solidFill>
                  <a:schemeClr val="tx1">
                    <a:tint val="75000"/>
                  </a:schemeClr>
                </a:solidFill>
              </a:defRPr>
            </a:lvl2pPr>
            <a:lvl3pPr marL="913486" indent="0" algn="ctr">
              <a:buNone/>
              <a:defRPr>
                <a:solidFill>
                  <a:schemeClr val="tx1">
                    <a:tint val="75000"/>
                  </a:schemeClr>
                </a:solidFill>
              </a:defRPr>
            </a:lvl3pPr>
            <a:lvl4pPr marL="1370228" indent="0" algn="ctr">
              <a:buNone/>
              <a:defRPr>
                <a:solidFill>
                  <a:schemeClr val="tx1">
                    <a:tint val="75000"/>
                  </a:schemeClr>
                </a:solidFill>
              </a:defRPr>
            </a:lvl4pPr>
            <a:lvl5pPr marL="1826971" indent="0" algn="ctr">
              <a:buNone/>
              <a:defRPr>
                <a:solidFill>
                  <a:schemeClr val="tx1">
                    <a:tint val="75000"/>
                  </a:schemeClr>
                </a:solidFill>
              </a:defRPr>
            </a:lvl5pPr>
            <a:lvl6pPr marL="2283714" indent="0" algn="ctr">
              <a:buNone/>
              <a:defRPr>
                <a:solidFill>
                  <a:schemeClr val="tx1">
                    <a:tint val="75000"/>
                  </a:schemeClr>
                </a:solidFill>
              </a:defRPr>
            </a:lvl6pPr>
            <a:lvl7pPr marL="2740457" indent="0" algn="ctr">
              <a:buNone/>
              <a:defRPr>
                <a:solidFill>
                  <a:schemeClr val="tx1">
                    <a:tint val="75000"/>
                  </a:schemeClr>
                </a:solidFill>
              </a:defRPr>
            </a:lvl7pPr>
            <a:lvl8pPr marL="3197200" indent="0" algn="ctr">
              <a:buNone/>
              <a:defRPr>
                <a:solidFill>
                  <a:schemeClr val="tx1">
                    <a:tint val="75000"/>
                  </a:schemeClr>
                </a:solidFill>
              </a:defRPr>
            </a:lvl8pPr>
            <a:lvl9pPr marL="3653942" indent="0" algn="ctr">
              <a:buNone/>
              <a:defRPr>
                <a:solidFill>
                  <a:schemeClr val="tx1">
                    <a:tint val="75000"/>
                  </a:schemeClr>
                </a:solidFill>
              </a:defRPr>
            </a:lvl9pPr>
          </a:lstStyle>
          <a:p>
            <a:r>
              <a:rPr lang="en-GB" noProof="0"/>
              <a:t>Click to add Message</a:t>
            </a:r>
          </a:p>
        </p:txBody>
      </p:sp>
      <p:sp>
        <p:nvSpPr>
          <p:cNvPr id="4" name="Date Placeholder 3"/>
          <p:cNvSpPr>
            <a:spLocks noGrp="1"/>
          </p:cNvSpPr>
          <p:nvPr>
            <p:ph type="dt" sz="half" idx="10"/>
          </p:nvPr>
        </p:nvSpPr>
        <p:spPr/>
        <p:txBody>
          <a:bodyPr/>
          <a:lstStyle>
            <a:lvl1pPr>
              <a:defRPr>
                <a:solidFill>
                  <a:schemeClr val="bg1"/>
                </a:solidFill>
              </a:defRPr>
            </a:lvl1pPr>
          </a:lstStyle>
          <a:p>
            <a:r>
              <a:rPr lang="de-DE"/>
              <a:t>24.08.2023</a:t>
            </a:r>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Futsal-Regeländerungen</a:t>
            </a:r>
          </a:p>
        </p:txBody>
      </p:sp>
    </p:spTree>
    <p:extLst>
      <p:ext uri="{BB962C8B-B14F-4D97-AF65-F5344CB8AC3E}">
        <p14:creationId xmlns:p14="http://schemas.microsoft.com/office/powerpoint/2010/main" val="18621906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9_Divider Sec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67637" y="4293120"/>
            <a:ext cx="9696185" cy="288040"/>
          </a:xfrm>
        </p:spPr>
        <p:txBody>
          <a:bodyPr anchor="ctr">
            <a:noAutofit/>
          </a:bodyPr>
          <a:lstStyle>
            <a:lvl1pPr algn="l">
              <a:defRPr sz="1399" cap="all" baseline="0">
                <a:solidFill>
                  <a:schemeClr val="bg1"/>
                </a:solidFill>
              </a:defRPr>
            </a:lvl1pPr>
          </a:lstStyle>
          <a:p>
            <a:r>
              <a:rPr lang="en-US" noProof="0"/>
              <a:t>Click to edit Master title style</a:t>
            </a:r>
            <a:endParaRPr lang="en-GB" noProof="0"/>
          </a:p>
        </p:txBody>
      </p:sp>
      <p:sp>
        <p:nvSpPr>
          <p:cNvPr id="3" name="Subtitle 2"/>
          <p:cNvSpPr>
            <a:spLocks noGrp="1"/>
          </p:cNvSpPr>
          <p:nvPr>
            <p:ph type="subTitle" idx="1" hasCustomPrompt="1"/>
          </p:nvPr>
        </p:nvSpPr>
        <p:spPr>
          <a:xfrm>
            <a:off x="2067637" y="4653171"/>
            <a:ext cx="9696185" cy="1592055"/>
          </a:xfrm>
        </p:spPr>
        <p:txBody>
          <a:bodyPr>
            <a:normAutofit/>
          </a:bodyPr>
          <a:lstStyle>
            <a:lvl1pPr marL="0" indent="0" algn="l">
              <a:spcBef>
                <a:spcPts val="0"/>
              </a:spcBef>
              <a:buNone/>
              <a:defRPr sz="3197" baseline="0">
                <a:solidFill>
                  <a:schemeClr val="bg1"/>
                </a:solidFill>
                <a:latin typeface="UEFA Colosseum" pitchFamily="2" charset="0"/>
              </a:defRPr>
            </a:lvl1pPr>
            <a:lvl2pPr marL="456743" indent="0" algn="ctr">
              <a:buNone/>
              <a:defRPr>
                <a:solidFill>
                  <a:schemeClr val="tx1">
                    <a:tint val="75000"/>
                  </a:schemeClr>
                </a:solidFill>
              </a:defRPr>
            </a:lvl2pPr>
            <a:lvl3pPr marL="913486" indent="0" algn="ctr">
              <a:buNone/>
              <a:defRPr>
                <a:solidFill>
                  <a:schemeClr val="tx1">
                    <a:tint val="75000"/>
                  </a:schemeClr>
                </a:solidFill>
              </a:defRPr>
            </a:lvl3pPr>
            <a:lvl4pPr marL="1370228" indent="0" algn="ctr">
              <a:buNone/>
              <a:defRPr>
                <a:solidFill>
                  <a:schemeClr val="tx1">
                    <a:tint val="75000"/>
                  </a:schemeClr>
                </a:solidFill>
              </a:defRPr>
            </a:lvl4pPr>
            <a:lvl5pPr marL="1826971" indent="0" algn="ctr">
              <a:buNone/>
              <a:defRPr>
                <a:solidFill>
                  <a:schemeClr val="tx1">
                    <a:tint val="75000"/>
                  </a:schemeClr>
                </a:solidFill>
              </a:defRPr>
            </a:lvl5pPr>
            <a:lvl6pPr marL="2283714" indent="0" algn="ctr">
              <a:buNone/>
              <a:defRPr>
                <a:solidFill>
                  <a:schemeClr val="tx1">
                    <a:tint val="75000"/>
                  </a:schemeClr>
                </a:solidFill>
              </a:defRPr>
            </a:lvl6pPr>
            <a:lvl7pPr marL="2740457" indent="0" algn="ctr">
              <a:buNone/>
              <a:defRPr>
                <a:solidFill>
                  <a:schemeClr val="tx1">
                    <a:tint val="75000"/>
                  </a:schemeClr>
                </a:solidFill>
              </a:defRPr>
            </a:lvl7pPr>
            <a:lvl8pPr marL="3197200" indent="0" algn="ctr">
              <a:buNone/>
              <a:defRPr>
                <a:solidFill>
                  <a:schemeClr val="tx1">
                    <a:tint val="75000"/>
                  </a:schemeClr>
                </a:solidFill>
              </a:defRPr>
            </a:lvl8pPr>
            <a:lvl9pPr marL="3653942" indent="0" algn="ctr">
              <a:buNone/>
              <a:defRPr>
                <a:solidFill>
                  <a:schemeClr val="tx1">
                    <a:tint val="75000"/>
                  </a:schemeClr>
                </a:solidFill>
              </a:defRPr>
            </a:lvl9pPr>
          </a:lstStyle>
          <a:p>
            <a:r>
              <a:rPr lang="en-GB" noProof="0"/>
              <a:t>Click to add Message</a:t>
            </a:r>
          </a:p>
        </p:txBody>
      </p:sp>
      <p:sp>
        <p:nvSpPr>
          <p:cNvPr id="4" name="Date Placeholder 3"/>
          <p:cNvSpPr>
            <a:spLocks noGrp="1"/>
          </p:cNvSpPr>
          <p:nvPr>
            <p:ph type="dt" sz="half" idx="10"/>
          </p:nvPr>
        </p:nvSpPr>
        <p:spPr/>
        <p:txBody>
          <a:bodyPr/>
          <a:lstStyle>
            <a:lvl1pPr>
              <a:defRPr>
                <a:solidFill>
                  <a:schemeClr val="bg1"/>
                </a:solidFill>
              </a:defRPr>
            </a:lvl1pPr>
          </a:lstStyle>
          <a:p>
            <a:r>
              <a:rPr lang="de-DE"/>
              <a:t>24.08.2023</a:t>
            </a:r>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Futsal-Regeländerungen</a:t>
            </a:r>
          </a:p>
        </p:txBody>
      </p:sp>
    </p:spTree>
    <p:extLst>
      <p:ext uri="{BB962C8B-B14F-4D97-AF65-F5344CB8AC3E}">
        <p14:creationId xmlns:p14="http://schemas.microsoft.com/office/powerpoint/2010/main" val="4226037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0_Divider Sec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67637" y="4293120"/>
            <a:ext cx="9696185" cy="288040"/>
          </a:xfrm>
        </p:spPr>
        <p:txBody>
          <a:bodyPr anchor="ctr">
            <a:noAutofit/>
          </a:bodyPr>
          <a:lstStyle>
            <a:lvl1pPr algn="l">
              <a:defRPr sz="1399" cap="all" baseline="0">
                <a:solidFill>
                  <a:schemeClr val="bg1"/>
                </a:solidFill>
              </a:defRPr>
            </a:lvl1pPr>
          </a:lstStyle>
          <a:p>
            <a:r>
              <a:rPr lang="en-US" noProof="0"/>
              <a:t>Click to edit Master title style</a:t>
            </a:r>
            <a:endParaRPr lang="en-GB" noProof="0"/>
          </a:p>
        </p:txBody>
      </p:sp>
      <p:sp>
        <p:nvSpPr>
          <p:cNvPr id="3" name="Subtitle 2"/>
          <p:cNvSpPr>
            <a:spLocks noGrp="1"/>
          </p:cNvSpPr>
          <p:nvPr>
            <p:ph type="subTitle" idx="1" hasCustomPrompt="1"/>
          </p:nvPr>
        </p:nvSpPr>
        <p:spPr>
          <a:xfrm>
            <a:off x="2067637" y="4653171"/>
            <a:ext cx="9696185" cy="1592055"/>
          </a:xfrm>
        </p:spPr>
        <p:txBody>
          <a:bodyPr>
            <a:normAutofit/>
          </a:bodyPr>
          <a:lstStyle>
            <a:lvl1pPr marL="0" indent="0" algn="l">
              <a:spcBef>
                <a:spcPts val="0"/>
              </a:spcBef>
              <a:buNone/>
              <a:defRPr sz="3197" baseline="0">
                <a:solidFill>
                  <a:schemeClr val="bg1"/>
                </a:solidFill>
                <a:latin typeface="UEFA Colosseum" pitchFamily="2" charset="0"/>
              </a:defRPr>
            </a:lvl1pPr>
            <a:lvl2pPr marL="456743" indent="0" algn="ctr">
              <a:buNone/>
              <a:defRPr>
                <a:solidFill>
                  <a:schemeClr val="tx1">
                    <a:tint val="75000"/>
                  </a:schemeClr>
                </a:solidFill>
              </a:defRPr>
            </a:lvl2pPr>
            <a:lvl3pPr marL="913486" indent="0" algn="ctr">
              <a:buNone/>
              <a:defRPr>
                <a:solidFill>
                  <a:schemeClr val="tx1">
                    <a:tint val="75000"/>
                  </a:schemeClr>
                </a:solidFill>
              </a:defRPr>
            </a:lvl3pPr>
            <a:lvl4pPr marL="1370228" indent="0" algn="ctr">
              <a:buNone/>
              <a:defRPr>
                <a:solidFill>
                  <a:schemeClr val="tx1">
                    <a:tint val="75000"/>
                  </a:schemeClr>
                </a:solidFill>
              </a:defRPr>
            </a:lvl4pPr>
            <a:lvl5pPr marL="1826971" indent="0" algn="ctr">
              <a:buNone/>
              <a:defRPr>
                <a:solidFill>
                  <a:schemeClr val="tx1">
                    <a:tint val="75000"/>
                  </a:schemeClr>
                </a:solidFill>
              </a:defRPr>
            </a:lvl5pPr>
            <a:lvl6pPr marL="2283714" indent="0" algn="ctr">
              <a:buNone/>
              <a:defRPr>
                <a:solidFill>
                  <a:schemeClr val="tx1">
                    <a:tint val="75000"/>
                  </a:schemeClr>
                </a:solidFill>
              </a:defRPr>
            </a:lvl6pPr>
            <a:lvl7pPr marL="2740457" indent="0" algn="ctr">
              <a:buNone/>
              <a:defRPr>
                <a:solidFill>
                  <a:schemeClr val="tx1">
                    <a:tint val="75000"/>
                  </a:schemeClr>
                </a:solidFill>
              </a:defRPr>
            </a:lvl7pPr>
            <a:lvl8pPr marL="3197200" indent="0" algn="ctr">
              <a:buNone/>
              <a:defRPr>
                <a:solidFill>
                  <a:schemeClr val="tx1">
                    <a:tint val="75000"/>
                  </a:schemeClr>
                </a:solidFill>
              </a:defRPr>
            </a:lvl8pPr>
            <a:lvl9pPr marL="3653942" indent="0" algn="ctr">
              <a:buNone/>
              <a:defRPr>
                <a:solidFill>
                  <a:schemeClr val="tx1">
                    <a:tint val="75000"/>
                  </a:schemeClr>
                </a:solidFill>
              </a:defRPr>
            </a:lvl9pPr>
          </a:lstStyle>
          <a:p>
            <a:r>
              <a:rPr lang="en-GB" noProof="0"/>
              <a:t>Click to add Message</a:t>
            </a:r>
          </a:p>
        </p:txBody>
      </p:sp>
      <p:sp>
        <p:nvSpPr>
          <p:cNvPr id="4" name="Date Placeholder 3"/>
          <p:cNvSpPr>
            <a:spLocks noGrp="1"/>
          </p:cNvSpPr>
          <p:nvPr>
            <p:ph type="dt" sz="half" idx="10"/>
          </p:nvPr>
        </p:nvSpPr>
        <p:spPr/>
        <p:txBody>
          <a:bodyPr/>
          <a:lstStyle>
            <a:lvl1pPr>
              <a:defRPr>
                <a:solidFill>
                  <a:schemeClr val="bg1"/>
                </a:solidFill>
              </a:defRPr>
            </a:lvl1pPr>
          </a:lstStyle>
          <a:p>
            <a:r>
              <a:rPr lang="de-DE"/>
              <a:t>24.08.2023</a:t>
            </a:r>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Futsal-Regeländerungen</a:t>
            </a:r>
          </a:p>
        </p:txBody>
      </p:sp>
    </p:spTree>
    <p:extLst>
      <p:ext uri="{BB962C8B-B14F-4D97-AF65-F5344CB8AC3E}">
        <p14:creationId xmlns:p14="http://schemas.microsoft.com/office/powerpoint/2010/main" val="15278240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11_Divider Sec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67637" y="4293120"/>
            <a:ext cx="9696185" cy="288040"/>
          </a:xfrm>
        </p:spPr>
        <p:txBody>
          <a:bodyPr anchor="ctr">
            <a:noAutofit/>
          </a:bodyPr>
          <a:lstStyle>
            <a:lvl1pPr algn="l">
              <a:defRPr sz="1399" cap="all" baseline="0">
                <a:solidFill>
                  <a:schemeClr val="bg1"/>
                </a:solidFill>
              </a:defRPr>
            </a:lvl1pPr>
          </a:lstStyle>
          <a:p>
            <a:r>
              <a:rPr lang="en-US" noProof="0"/>
              <a:t>Click to edit Master title style</a:t>
            </a:r>
            <a:endParaRPr lang="en-GB" noProof="0"/>
          </a:p>
        </p:txBody>
      </p:sp>
      <p:sp>
        <p:nvSpPr>
          <p:cNvPr id="3" name="Subtitle 2"/>
          <p:cNvSpPr>
            <a:spLocks noGrp="1"/>
          </p:cNvSpPr>
          <p:nvPr>
            <p:ph type="subTitle" idx="1" hasCustomPrompt="1"/>
          </p:nvPr>
        </p:nvSpPr>
        <p:spPr>
          <a:xfrm>
            <a:off x="2067637" y="4653171"/>
            <a:ext cx="9696185" cy="1592055"/>
          </a:xfrm>
        </p:spPr>
        <p:txBody>
          <a:bodyPr>
            <a:normAutofit/>
          </a:bodyPr>
          <a:lstStyle>
            <a:lvl1pPr marL="0" indent="0" algn="l">
              <a:spcBef>
                <a:spcPts val="0"/>
              </a:spcBef>
              <a:buNone/>
              <a:defRPr sz="3197" baseline="0">
                <a:solidFill>
                  <a:schemeClr val="bg1"/>
                </a:solidFill>
                <a:latin typeface="UEFA Colosseum" pitchFamily="2" charset="0"/>
              </a:defRPr>
            </a:lvl1pPr>
            <a:lvl2pPr marL="456743" indent="0" algn="ctr">
              <a:buNone/>
              <a:defRPr>
                <a:solidFill>
                  <a:schemeClr val="tx1">
                    <a:tint val="75000"/>
                  </a:schemeClr>
                </a:solidFill>
              </a:defRPr>
            </a:lvl2pPr>
            <a:lvl3pPr marL="913486" indent="0" algn="ctr">
              <a:buNone/>
              <a:defRPr>
                <a:solidFill>
                  <a:schemeClr val="tx1">
                    <a:tint val="75000"/>
                  </a:schemeClr>
                </a:solidFill>
              </a:defRPr>
            </a:lvl3pPr>
            <a:lvl4pPr marL="1370228" indent="0" algn="ctr">
              <a:buNone/>
              <a:defRPr>
                <a:solidFill>
                  <a:schemeClr val="tx1">
                    <a:tint val="75000"/>
                  </a:schemeClr>
                </a:solidFill>
              </a:defRPr>
            </a:lvl4pPr>
            <a:lvl5pPr marL="1826971" indent="0" algn="ctr">
              <a:buNone/>
              <a:defRPr>
                <a:solidFill>
                  <a:schemeClr val="tx1">
                    <a:tint val="75000"/>
                  </a:schemeClr>
                </a:solidFill>
              </a:defRPr>
            </a:lvl5pPr>
            <a:lvl6pPr marL="2283714" indent="0" algn="ctr">
              <a:buNone/>
              <a:defRPr>
                <a:solidFill>
                  <a:schemeClr val="tx1">
                    <a:tint val="75000"/>
                  </a:schemeClr>
                </a:solidFill>
              </a:defRPr>
            </a:lvl6pPr>
            <a:lvl7pPr marL="2740457" indent="0" algn="ctr">
              <a:buNone/>
              <a:defRPr>
                <a:solidFill>
                  <a:schemeClr val="tx1">
                    <a:tint val="75000"/>
                  </a:schemeClr>
                </a:solidFill>
              </a:defRPr>
            </a:lvl7pPr>
            <a:lvl8pPr marL="3197200" indent="0" algn="ctr">
              <a:buNone/>
              <a:defRPr>
                <a:solidFill>
                  <a:schemeClr val="tx1">
                    <a:tint val="75000"/>
                  </a:schemeClr>
                </a:solidFill>
              </a:defRPr>
            </a:lvl8pPr>
            <a:lvl9pPr marL="3653942" indent="0" algn="ctr">
              <a:buNone/>
              <a:defRPr>
                <a:solidFill>
                  <a:schemeClr val="tx1">
                    <a:tint val="75000"/>
                  </a:schemeClr>
                </a:solidFill>
              </a:defRPr>
            </a:lvl9pPr>
          </a:lstStyle>
          <a:p>
            <a:r>
              <a:rPr lang="en-GB" noProof="0"/>
              <a:t>Click to add Message</a:t>
            </a:r>
          </a:p>
        </p:txBody>
      </p:sp>
      <p:sp>
        <p:nvSpPr>
          <p:cNvPr id="4" name="Date Placeholder 3"/>
          <p:cNvSpPr>
            <a:spLocks noGrp="1"/>
          </p:cNvSpPr>
          <p:nvPr>
            <p:ph type="dt" sz="half" idx="10"/>
          </p:nvPr>
        </p:nvSpPr>
        <p:spPr/>
        <p:txBody>
          <a:bodyPr/>
          <a:lstStyle>
            <a:lvl1pPr>
              <a:defRPr>
                <a:solidFill>
                  <a:schemeClr val="bg1"/>
                </a:solidFill>
              </a:defRPr>
            </a:lvl1pPr>
          </a:lstStyle>
          <a:p>
            <a:r>
              <a:rPr lang="de-DE"/>
              <a:t>24.08.2023</a:t>
            </a:r>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Futsal-Regeländerungen</a:t>
            </a:r>
          </a:p>
        </p:txBody>
      </p:sp>
    </p:spTree>
    <p:extLst>
      <p:ext uri="{BB962C8B-B14F-4D97-AF65-F5344CB8AC3E}">
        <p14:creationId xmlns:p14="http://schemas.microsoft.com/office/powerpoint/2010/main" val="3848307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67637" y="4293120"/>
            <a:ext cx="9696185" cy="288040"/>
          </a:xfrm>
        </p:spPr>
        <p:txBody>
          <a:bodyPr anchor="ctr">
            <a:noAutofit/>
          </a:bodyPr>
          <a:lstStyle>
            <a:lvl1pPr algn="l">
              <a:defRPr sz="1399" cap="all" baseline="0">
                <a:solidFill>
                  <a:schemeClr val="bg1"/>
                </a:solidFill>
              </a:defRPr>
            </a:lvl1pPr>
          </a:lstStyle>
          <a:p>
            <a:r>
              <a:rPr lang="en-US" noProof="0"/>
              <a:t>Click to edit Master title style</a:t>
            </a:r>
            <a:endParaRPr lang="en-GB" noProof="0"/>
          </a:p>
        </p:txBody>
      </p:sp>
      <p:sp>
        <p:nvSpPr>
          <p:cNvPr id="3" name="Subtitle 2"/>
          <p:cNvSpPr>
            <a:spLocks noGrp="1"/>
          </p:cNvSpPr>
          <p:nvPr>
            <p:ph type="subTitle" idx="1" hasCustomPrompt="1"/>
          </p:nvPr>
        </p:nvSpPr>
        <p:spPr>
          <a:xfrm>
            <a:off x="2067637" y="4653171"/>
            <a:ext cx="9696185" cy="1592055"/>
          </a:xfrm>
        </p:spPr>
        <p:txBody>
          <a:bodyPr>
            <a:normAutofit/>
          </a:bodyPr>
          <a:lstStyle>
            <a:lvl1pPr marL="0" indent="0" algn="l">
              <a:spcBef>
                <a:spcPts val="0"/>
              </a:spcBef>
              <a:buNone/>
              <a:defRPr sz="3197" baseline="0">
                <a:solidFill>
                  <a:schemeClr val="bg1"/>
                </a:solidFill>
                <a:latin typeface="UEFA Colosseum" pitchFamily="2" charset="0"/>
              </a:defRPr>
            </a:lvl1pPr>
            <a:lvl2pPr marL="456743" indent="0" algn="ctr">
              <a:buNone/>
              <a:defRPr>
                <a:solidFill>
                  <a:schemeClr val="tx1">
                    <a:tint val="75000"/>
                  </a:schemeClr>
                </a:solidFill>
              </a:defRPr>
            </a:lvl2pPr>
            <a:lvl3pPr marL="913486" indent="0" algn="ctr">
              <a:buNone/>
              <a:defRPr>
                <a:solidFill>
                  <a:schemeClr val="tx1">
                    <a:tint val="75000"/>
                  </a:schemeClr>
                </a:solidFill>
              </a:defRPr>
            </a:lvl3pPr>
            <a:lvl4pPr marL="1370228" indent="0" algn="ctr">
              <a:buNone/>
              <a:defRPr>
                <a:solidFill>
                  <a:schemeClr val="tx1">
                    <a:tint val="75000"/>
                  </a:schemeClr>
                </a:solidFill>
              </a:defRPr>
            </a:lvl4pPr>
            <a:lvl5pPr marL="1826971" indent="0" algn="ctr">
              <a:buNone/>
              <a:defRPr>
                <a:solidFill>
                  <a:schemeClr val="tx1">
                    <a:tint val="75000"/>
                  </a:schemeClr>
                </a:solidFill>
              </a:defRPr>
            </a:lvl5pPr>
            <a:lvl6pPr marL="2283714" indent="0" algn="ctr">
              <a:buNone/>
              <a:defRPr>
                <a:solidFill>
                  <a:schemeClr val="tx1">
                    <a:tint val="75000"/>
                  </a:schemeClr>
                </a:solidFill>
              </a:defRPr>
            </a:lvl6pPr>
            <a:lvl7pPr marL="2740457" indent="0" algn="ctr">
              <a:buNone/>
              <a:defRPr>
                <a:solidFill>
                  <a:schemeClr val="tx1">
                    <a:tint val="75000"/>
                  </a:schemeClr>
                </a:solidFill>
              </a:defRPr>
            </a:lvl7pPr>
            <a:lvl8pPr marL="3197200" indent="0" algn="ctr">
              <a:buNone/>
              <a:defRPr>
                <a:solidFill>
                  <a:schemeClr val="tx1">
                    <a:tint val="75000"/>
                  </a:schemeClr>
                </a:solidFill>
              </a:defRPr>
            </a:lvl8pPr>
            <a:lvl9pPr marL="3653942" indent="0" algn="ctr">
              <a:buNone/>
              <a:defRPr>
                <a:solidFill>
                  <a:schemeClr val="tx1">
                    <a:tint val="75000"/>
                  </a:schemeClr>
                </a:solidFill>
              </a:defRPr>
            </a:lvl9pPr>
          </a:lstStyle>
          <a:p>
            <a:r>
              <a:rPr lang="en-GB" noProof="0"/>
              <a:t>Click to add Message</a:t>
            </a:r>
          </a:p>
        </p:txBody>
      </p:sp>
      <p:sp>
        <p:nvSpPr>
          <p:cNvPr id="4" name="Date Placeholder 3"/>
          <p:cNvSpPr>
            <a:spLocks noGrp="1"/>
          </p:cNvSpPr>
          <p:nvPr>
            <p:ph type="dt" sz="half" idx="10"/>
          </p:nvPr>
        </p:nvSpPr>
        <p:spPr/>
        <p:txBody>
          <a:bodyPr/>
          <a:lstStyle>
            <a:lvl1pPr>
              <a:defRPr>
                <a:solidFill>
                  <a:schemeClr val="bg1"/>
                </a:solidFill>
              </a:defRPr>
            </a:lvl1pPr>
          </a:lstStyle>
          <a:p>
            <a:r>
              <a:rPr lang="de-DE"/>
              <a:t>24.08.2023</a:t>
            </a:r>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Futsal-Regeländerungen</a:t>
            </a:r>
          </a:p>
        </p:txBody>
      </p:sp>
    </p:spTree>
    <p:extLst>
      <p:ext uri="{BB962C8B-B14F-4D97-AF65-F5344CB8AC3E}">
        <p14:creationId xmlns:p14="http://schemas.microsoft.com/office/powerpoint/2010/main" val="3512005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Divider Sec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67637" y="4293120"/>
            <a:ext cx="9696185" cy="288040"/>
          </a:xfrm>
        </p:spPr>
        <p:txBody>
          <a:bodyPr anchor="ctr">
            <a:noAutofit/>
          </a:bodyPr>
          <a:lstStyle>
            <a:lvl1pPr algn="l">
              <a:defRPr sz="1399" cap="all" baseline="0">
                <a:solidFill>
                  <a:schemeClr val="bg1"/>
                </a:solidFill>
              </a:defRPr>
            </a:lvl1pPr>
          </a:lstStyle>
          <a:p>
            <a:r>
              <a:rPr lang="en-US" noProof="0"/>
              <a:t>Click to edit Master title style</a:t>
            </a:r>
            <a:endParaRPr lang="en-GB" noProof="0"/>
          </a:p>
        </p:txBody>
      </p:sp>
      <p:sp>
        <p:nvSpPr>
          <p:cNvPr id="3" name="Subtitle 2"/>
          <p:cNvSpPr>
            <a:spLocks noGrp="1"/>
          </p:cNvSpPr>
          <p:nvPr>
            <p:ph type="subTitle" idx="1" hasCustomPrompt="1"/>
          </p:nvPr>
        </p:nvSpPr>
        <p:spPr>
          <a:xfrm>
            <a:off x="2067637" y="4653171"/>
            <a:ext cx="9696185" cy="1592055"/>
          </a:xfrm>
        </p:spPr>
        <p:txBody>
          <a:bodyPr>
            <a:normAutofit/>
          </a:bodyPr>
          <a:lstStyle>
            <a:lvl1pPr marL="0" indent="0" algn="l">
              <a:spcBef>
                <a:spcPts val="0"/>
              </a:spcBef>
              <a:buNone/>
              <a:defRPr sz="3197" baseline="0">
                <a:solidFill>
                  <a:schemeClr val="bg1"/>
                </a:solidFill>
                <a:latin typeface="UEFA Colosseum" pitchFamily="2" charset="0"/>
              </a:defRPr>
            </a:lvl1pPr>
            <a:lvl2pPr marL="456743" indent="0" algn="ctr">
              <a:buNone/>
              <a:defRPr>
                <a:solidFill>
                  <a:schemeClr val="tx1">
                    <a:tint val="75000"/>
                  </a:schemeClr>
                </a:solidFill>
              </a:defRPr>
            </a:lvl2pPr>
            <a:lvl3pPr marL="913486" indent="0" algn="ctr">
              <a:buNone/>
              <a:defRPr>
                <a:solidFill>
                  <a:schemeClr val="tx1">
                    <a:tint val="75000"/>
                  </a:schemeClr>
                </a:solidFill>
              </a:defRPr>
            </a:lvl3pPr>
            <a:lvl4pPr marL="1370228" indent="0" algn="ctr">
              <a:buNone/>
              <a:defRPr>
                <a:solidFill>
                  <a:schemeClr val="tx1">
                    <a:tint val="75000"/>
                  </a:schemeClr>
                </a:solidFill>
              </a:defRPr>
            </a:lvl4pPr>
            <a:lvl5pPr marL="1826971" indent="0" algn="ctr">
              <a:buNone/>
              <a:defRPr>
                <a:solidFill>
                  <a:schemeClr val="tx1">
                    <a:tint val="75000"/>
                  </a:schemeClr>
                </a:solidFill>
              </a:defRPr>
            </a:lvl5pPr>
            <a:lvl6pPr marL="2283714" indent="0" algn="ctr">
              <a:buNone/>
              <a:defRPr>
                <a:solidFill>
                  <a:schemeClr val="tx1">
                    <a:tint val="75000"/>
                  </a:schemeClr>
                </a:solidFill>
              </a:defRPr>
            </a:lvl6pPr>
            <a:lvl7pPr marL="2740457" indent="0" algn="ctr">
              <a:buNone/>
              <a:defRPr>
                <a:solidFill>
                  <a:schemeClr val="tx1">
                    <a:tint val="75000"/>
                  </a:schemeClr>
                </a:solidFill>
              </a:defRPr>
            </a:lvl7pPr>
            <a:lvl8pPr marL="3197200" indent="0" algn="ctr">
              <a:buNone/>
              <a:defRPr>
                <a:solidFill>
                  <a:schemeClr val="tx1">
                    <a:tint val="75000"/>
                  </a:schemeClr>
                </a:solidFill>
              </a:defRPr>
            </a:lvl8pPr>
            <a:lvl9pPr marL="3653942" indent="0" algn="ctr">
              <a:buNone/>
              <a:defRPr>
                <a:solidFill>
                  <a:schemeClr val="tx1">
                    <a:tint val="75000"/>
                  </a:schemeClr>
                </a:solidFill>
              </a:defRPr>
            </a:lvl9pPr>
          </a:lstStyle>
          <a:p>
            <a:r>
              <a:rPr lang="en-GB" noProof="0" dirty="0"/>
              <a:t>Click to add Message</a:t>
            </a:r>
          </a:p>
        </p:txBody>
      </p:sp>
      <p:sp>
        <p:nvSpPr>
          <p:cNvPr id="4" name="Date Placeholder 3"/>
          <p:cNvSpPr>
            <a:spLocks noGrp="1"/>
          </p:cNvSpPr>
          <p:nvPr>
            <p:ph type="dt" sz="half" idx="10"/>
          </p:nvPr>
        </p:nvSpPr>
        <p:spPr/>
        <p:txBody>
          <a:bodyPr/>
          <a:lstStyle>
            <a:lvl1pPr>
              <a:defRPr>
                <a:solidFill>
                  <a:schemeClr val="bg1"/>
                </a:solidFill>
              </a:defRPr>
            </a:lvl1pPr>
          </a:lstStyle>
          <a:p>
            <a:r>
              <a:rPr lang="de-DE" noProof="0"/>
              <a:t>24.08.2023</a:t>
            </a:r>
            <a:endParaRPr lang="en-GB" noProof="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noProof="0"/>
              <a:t>Futsal-Regeländerungen</a:t>
            </a:r>
          </a:p>
        </p:txBody>
      </p:sp>
    </p:spTree>
    <p:extLst>
      <p:ext uri="{BB962C8B-B14F-4D97-AF65-F5344CB8AC3E}">
        <p14:creationId xmlns:p14="http://schemas.microsoft.com/office/powerpoint/2010/main" val="3222094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C61E32-50B2-45B1-8908-80993333764B}" type="datetimeFigureOut">
              <a:rPr lang="en-GB" noProof="0" smtClean="0"/>
              <a:t>30/08/2023</a:t>
            </a:fld>
            <a:endParaRPr lang="en-GB" noProof="0"/>
          </a:p>
        </p:txBody>
      </p:sp>
      <p:sp>
        <p:nvSpPr>
          <p:cNvPr id="3" name="Footer Placeholder 2"/>
          <p:cNvSpPr>
            <a:spLocks noGrp="1"/>
          </p:cNvSpPr>
          <p:nvPr>
            <p:ph type="ftr" sz="quarter" idx="11"/>
          </p:nvPr>
        </p:nvSpPr>
        <p:spPr/>
        <p:txBody>
          <a:bodyPr/>
          <a:lstStyle/>
          <a:p>
            <a:endParaRPr lang="en-GB" noProof="0"/>
          </a:p>
        </p:txBody>
      </p:sp>
      <p:sp>
        <p:nvSpPr>
          <p:cNvPr id="4" name="Slide Number Placeholder 3"/>
          <p:cNvSpPr>
            <a:spLocks noGrp="1"/>
          </p:cNvSpPr>
          <p:nvPr>
            <p:ph type="sldNum" sz="quarter" idx="12"/>
          </p:nvPr>
        </p:nvSpPr>
        <p:spPr/>
        <p:txBody>
          <a:bodyPr/>
          <a:lstStyle/>
          <a:p>
            <a:fld id="{AA096295-B7D5-403D-8865-3EAE0E3611E5}" type="slidenum">
              <a:rPr lang="en-GB" noProof="0" smtClean="0"/>
              <a:t>‹Nr.›</a:t>
            </a:fld>
            <a:endParaRPr lang="en-GB" noProof="0"/>
          </a:p>
        </p:txBody>
      </p:sp>
    </p:spTree>
    <p:extLst>
      <p:ext uri="{BB962C8B-B14F-4D97-AF65-F5344CB8AC3E}">
        <p14:creationId xmlns:p14="http://schemas.microsoft.com/office/powerpoint/2010/main" val="274140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Divider Sec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67637" y="4293120"/>
            <a:ext cx="9696185" cy="288040"/>
          </a:xfrm>
        </p:spPr>
        <p:txBody>
          <a:bodyPr anchor="ctr">
            <a:noAutofit/>
          </a:bodyPr>
          <a:lstStyle>
            <a:lvl1pPr algn="l">
              <a:defRPr sz="1399" cap="all" baseline="0">
                <a:solidFill>
                  <a:schemeClr val="bg1"/>
                </a:solidFill>
              </a:defRPr>
            </a:lvl1pPr>
          </a:lstStyle>
          <a:p>
            <a:r>
              <a:rPr lang="en-US" noProof="0"/>
              <a:t>Click to edit Master title style</a:t>
            </a:r>
            <a:endParaRPr lang="en-GB" noProof="0"/>
          </a:p>
        </p:txBody>
      </p:sp>
      <p:sp>
        <p:nvSpPr>
          <p:cNvPr id="3" name="Subtitle 2"/>
          <p:cNvSpPr>
            <a:spLocks noGrp="1"/>
          </p:cNvSpPr>
          <p:nvPr>
            <p:ph type="subTitle" idx="1" hasCustomPrompt="1"/>
          </p:nvPr>
        </p:nvSpPr>
        <p:spPr>
          <a:xfrm>
            <a:off x="2067637" y="4653171"/>
            <a:ext cx="9696185" cy="1592055"/>
          </a:xfrm>
        </p:spPr>
        <p:txBody>
          <a:bodyPr>
            <a:normAutofit/>
          </a:bodyPr>
          <a:lstStyle>
            <a:lvl1pPr marL="0" indent="0" algn="l">
              <a:spcBef>
                <a:spcPts val="0"/>
              </a:spcBef>
              <a:buNone/>
              <a:defRPr sz="3197" baseline="0">
                <a:solidFill>
                  <a:schemeClr val="bg1"/>
                </a:solidFill>
                <a:latin typeface="UEFA Colosseum" pitchFamily="2" charset="0"/>
              </a:defRPr>
            </a:lvl1pPr>
            <a:lvl2pPr marL="456743" indent="0" algn="ctr">
              <a:buNone/>
              <a:defRPr>
                <a:solidFill>
                  <a:schemeClr val="tx1">
                    <a:tint val="75000"/>
                  </a:schemeClr>
                </a:solidFill>
              </a:defRPr>
            </a:lvl2pPr>
            <a:lvl3pPr marL="913486" indent="0" algn="ctr">
              <a:buNone/>
              <a:defRPr>
                <a:solidFill>
                  <a:schemeClr val="tx1">
                    <a:tint val="75000"/>
                  </a:schemeClr>
                </a:solidFill>
              </a:defRPr>
            </a:lvl3pPr>
            <a:lvl4pPr marL="1370228" indent="0" algn="ctr">
              <a:buNone/>
              <a:defRPr>
                <a:solidFill>
                  <a:schemeClr val="tx1">
                    <a:tint val="75000"/>
                  </a:schemeClr>
                </a:solidFill>
              </a:defRPr>
            </a:lvl4pPr>
            <a:lvl5pPr marL="1826971" indent="0" algn="ctr">
              <a:buNone/>
              <a:defRPr>
                <a:solidFill>
                  <a:schemeClr val="tx1">
                    <a:tint val="75000"/>
                  </a:schemeClr>
                </a:solidFill>
              </a:defRPr>
            </a:lvl5pPr>
            <a:lvl6pPr marL="2283714" indent="0" algn="ctr">
              <a:buNone/>
              <a:defRPr>
                <a:solidFill>
                  <a:schemeClr val="tx1">
                    <a:tint val="75000"/>
                  </a:schemeClr>
                </a:solidFill>
              </a:defRPr>
            </a:lvl6pPr>
            <a:lvl7pPr marL="2740457" indent="0" algn="ctr">
              <a:buNone/>
              <a:defRPr>
                <a:solidFill>
                  <a:schemeClr val="tx1">
                    <a:tint val="75000"/>
                  </a:schemeClr>
                </a:solidFill>
              </a:defRPr>
            </a:lvl7pPr>
            <a:lvl8pPr marL="3197200" indent="0" algn="ctr">
              <a:buNone/>
              <a:defRPr>
                <a:solidFill>
                  <a:schemeClr val="tx1">
                    <a:tint val="75000"/>
                  </a:schemeClr>
                </a:solidFill>
              </a:defRPr>
            </a:lvl8pPr>
            <a:lvl9pPr marL="3653942" indent="0" algn="ctr">
              <a:buNone/>
              <a:defRPr>
                <a:solidFill>
                  <a:schemeClr val="tx1">
                    <a:tint val="75000"/>
                  </a:schemeClr>
                </a:solidFill>
              </a:defRPr>
            </a:lvl9pPr>
          </a:lstStyle>
          <a:p>
            <a:r>
              <a:rPr lang="en-GB" noProof="0"/>
              <a:t>Click to add Message</a:t>
            </a:r>
          </a:p>
        </p:txBody>
      </p:sp>
      <p:sp>
        <p:nvSpPr>
          <p:cNvPr id="4" name="Date Placeholder 3"/>
          <p:cNvSpPr>
            <a:spLocks noGrp="1"/>
          </p:cNvSpPr>
          <p:nvPr>
            <p:ph type="dt" sz="half" idx="10"/>
          </p:nvPr>
        </p:nvSpPr>
        <p:spPr/>
        <p:txBody>
          <a:bodyPr/>
          <a:lstStyle>
            <a:lvl1pPr>
              <a:defRPr>
                <a:solidFill>
                  <a:schemeClr val="bg1"/>
                </a:solidFill>
              </a:defRPr>
            </a:lvl1pPr>
          </a:lstStyle>
          <a:p>
            <a:r>
              <a:rPr lang="de-DE" noProof="0"/>
              <a:t>24.08.2023</a:t>
            </a:r>
            <a:endParaRPr lang="en-GB" noProof="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noProof="0"/>
              <a:t>Futsal-Regeländerungen</a:t>
            </a:r>
          </a:p>
        </p:txBody>
      </p:sp>
    </p:spTree>
    <p:extLst>
      <p:ext uri="{BB962C8B-B14F-4D97-AF65-F5344CB8AC3E}">
        <p14:creationId xmlns:p14="http://schemas.microsoft.com/office/powerpoint/2010/main" val="11316335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Divider Sectio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67637" y="4293120"/>
            <a:ext cx="9696185" cy="288040"/>
          </a:xfrm>
        </p:spPr>
        <p:txBody>
          <a:bodyPr anchor="ctr">
            <a:noAutofit/>
          </a:bodyPr>
          <a:lstStyle>
            <a:lvl1pPr algn="l">
              <a:defRPr sz="1399" cap="all" baseline="0">
                <a:solidFill>
                  <a:schemeClr val="bg1"/>
                </a:solidFill>
              </a:defRPr>
            </a:lvl1pPr>
          </a:lstStyle>
          <a:p>
            <a:r>
              <a:rPr lang="en-US" noProof="0"/>
              <a:t>Click to edit Master title style</a:t>
            </a:r>
            <a:endParaRPr lang="en-GB" noProof="0"/>
          </a:p>
        </p:txBody>
      </p:sp>
      <p:sp>
        <p:nvSpPr>
          <p:cNvPr id="3" name="Subtitle 2"/>
          <p:cNvSpPr>
            <a:spLocks noGrp="1"/>
          </p:cNvSpPr>
          <p:nvPr>
            <p:ph type="subTitle" idx="1" hasCustomPrompt="1"/>
          </p:nvPr>
        </p:nvSpPr>
        <p:spPr>
          <a:xfrm>
            <a:off x="2067637" y="4653171"/>
            <a:ext cx="9696185" cy="1592055"/>
          </a:xfrm>
        </p:spPr>
        <p:txBody>
          <a:bodyPr>
            <a:normAutofit/>
          </a:bodyPr>
          <a:lstStyle>
            <a:lvl1pPr marL="0" indent="0" algn="l">
              <a:spcBef>
                <a:spcPts val="0"/>
              </a:spcBef>
              <a:buNone/>
              <a:defRPr sz="3197" baseline="0">
                <a:solidFill>
                  <a:schemeClr val="bg1"/>
                </a:solidFill>
                <a:latin typeface="UEFA Colosseum" pitchFamily="2" charset="0"/>
              </a:defRPr>
            </a:lvl1pPr>
            <a:lvl2pPr marL="456743" indent="0" algn="ctr">
              <a:buNone/>
              <a:defRPr>
                <a:solidFill>
                  <a:schemeClr val="tx1">
                    <a:tint val="75000"/>
                  </a:schemeClr>
                </a:solidFill>
              </a:defRPr>
            </a:lvl2pPr>
            <a:lvl3pPr marL="913486" indent="0" algn="ctr">
              <a:buNone/>
              <a:defRPr>
                <a:solidFill>
                  <a:schemeClr val="tx1">
                    <a:tint val="75000"/>
                  </a:schemeClr>
                </a:solidFill>
              </a:defRPr>
            </a:lvl3pPr>
            <a:lvl4pPr marL="1370228" indent="0" algn="ctr">
              <a:buNone/>
              <a:defRPr>
                <a:solidFill>
                  <a:schemeClr val="tx1">
                    <a:tint val="75000"/>
                  </a:schemeClr>
                </a:solidFill>
              </a:defRPr>
            </a:lvl4pPr>
            <a:lvl5pPr marL="1826971" indent="0" algn="ctr">
              <a:buNone/>
              <a:defRPr>
                <a:solidFill>
                  <a:schemeClr val="tx1">
                    <a:tint val="75000"/>
                  </a:schemeClr>
                </a:solidFill>
              </a:defRPr>
            </a:lvl5pPr>
            <a:lvl6pPr marL="2283714" indent="0" algn="ctr">
              <a:buNone/>
              <a:defRPr>
                <a:solidFill>
                  <a:schemeClr val="tx1">
                    <a:tint val="75000"/>
                  </a:schemeClr>
                </a:solidFill>
              </a:defRPr>
            </a:lvl6pPr>
            <a:lvl7pPr marL="2740457" indent="0" algn="ctr">
              <a:buNone/>
              <a:defRPr>
                <a:solidFill>
                  <a:schemeClr val="tx1">
                    <a:tint val="75000"/>
                  </a:schemeClr>
                </a:solidFill>
              </a:defRPr>
            </a:lvl7pPr>
            <a:lvl8pPr marL="3197200" indent="0" algn="ctr">
              <a:buNone/>
              <a:defRPr>
                <a:solidFill>
                  <a:schemeClr val="tx1">
                    <a:tint val="75000"/>
                  </a:schemeClr>
                </a:solidFill>
              </a:defRPr>
            </a:lvl8pPr>
            <a:lvl9pPr marL="3653942" indent="0" algn="ctr">
              <a:buNone/>
              <a:defRPr>
                <a:solidFill>
                  <a:schemeClr val="tx1">
                    <a:tint val="75000"/>
                  </a:schemeClr>
                </a:solidFill>
              </a:defRPr>
            </a:lvl9pPr>
          </a:lstStyle>
          <a:p>
            <a:r>
              <a:rPr lang="en-GB" noProof="0"/>
              <a:t>Click to add Message</a:t>
            </a:r>
          </a:p>
        </p:txBody>
      </p:sp>
      <p:sp>
        <p:nvSpPr>
          <p:cNvPr id="4" name="Date Placeholder 3"/>
          <p:cNvSpPr>
            <a:spLocks noGrp="1"/>
          </p:cNvSpPr>
          <p:nvPr>
            <p:ph type="dt" sz="half" idx="10"/>
          </p:nvPr>
        </p:nvSpPr>
        <p:spPr/>
        <p:txBody>
          <a:bodyPr/>
          <a:lstStyle>
            <a:lvl1pPr>
              <a:defRPr>
                <a:solidFill>
                  <a:schemeClr val="bg1"/>
                </a:solidFill>
              </a:defRPr>
            </a:lvl1pPr>
          </a:lstStyle>
          <a:p>
            <a:r>
              <a:rPr lang="de-DE" noProof="0"/>
              <a:t>24.08.2023</a:t>
            </a:r>
            <a:endParaRPr lang="en-GB" noProof="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noProof="0"/>
              <a:t>Futsal-Regeländerungen</a:t>
            </a:r>
          </a:p>
        </p:txBody>
      </p:sp>
    </p:spTree>
    <p:extLst>
      <p:ext uri="{BB962C8B-B14F-4D97-AF65-F5344CB8AC3E}">
        <p14:creationId xmlns:p14="http://schemas.microsoft.com/office/powerpoint/2010/main" val="21390508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p>
            <a:r>
              <a:rPr lang="de-DE" noProof="0"/>
              <a:t>24.08.2023</a:t>
            </a:r>
            <a:endParaRPr lang="en-GB" noProof="0"/>
          </a:p>
        </p:txBody>
      </p:sp>
      <p:sp>
        <p:nvSpPr>
          <p:cNvPr id="5" name="Footer Placeholder 4"/>
          <p:cNvSpPr>
            <a:spLocks noGrp="1"/>
          </p:cNvSpPr>
          <p:nvPr>
            <p:ph type="ftr" sz="quarter" idx="11"/>
          </p:nvPr>
        </p:nvSpPr>
        <p:spPr/>
        <p:txBody>
          <a:bodyPr/>
          <a:lstStyle/>
          <a:p>
            <a:r>
              <a:rPr lang="en-GB" noProof="0"/>
              <a:t>Futsal-Regeländerungen</a:t>
            </a:r>
          </a:p>
        </p:txBody>
      </p:sp>
      <p:sp>
        <p:nvSpPr>
          <p:cNvPr id="6" name="Slide Number Placeholder 5"/>
          <p:cNvSpPr>
            <a:spLocks noGrp="1"/>
          </p:cNvSpPr>
          <p:nvPr>
            <p:ph type="sldNum" sz="quarter" idx="12"/>
          </p:nvPr>
        </p:nvSpPr>
        <p:spPr/>
        <p:txBody>
          <a:bodyPr/>
          <a:lstStyle/>
          <a:p>
            <a:fld id="{AA096295-B7D5-403D-8865-3EAE0E3611E5}" type="slidenum">
              <a:rPr lang="en-GB" noProof="0" smtClean="0"/>
              <a:t>‹Nr.›</a:t>
            </a:fld>
            <a:endParaRPr lang="en-GB" noProof="0"/>
          </a:p>
        </p:txBody>
      </p:sp>
      <p:sp>
        <p:nvSpPr>
          <p:cNvPr id="8" name="Text Placeholder 7"/>
          <p:cNvSpPr>
            <a:spLocks noGrp="1"/>
          </p:cNvSpPr>
          <p:nvPr>
            <p:ph type="body" sz="quarter" idx="13"/>
          </p:nvPr>
        </p:nvSpPr>
        <p:spPr>
          <a:xfrm>
            <a:off x="426594" y="1304925"/>
            <a:ext cx="11337227" cy="49403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7327525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mp; Larg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p>
            <a:r>
              <a:rPr lang="de-DE" noProof="0"/>
              <a:t>24.08.2023</a:t>
            </a:r>
            <a:endParaRPr lang="en-GB" noProof="0"/>
          </a:p>
        </p:txBody>
      </p:sp>
      <p:sp>
        <p:nvSpPr>
          <p:cNvPr id="5" name="Footer Placeholder 4"/>
          <p:cNvSpPr>
            <a:spLocks noGrp="1"/>
          </p:cNvSpPr>
          <p:nvPr>
            <p:ph type="ftr" sz="quarter" idx="11"/>
          </p:nvPr>
        </p:nvSpPr>
        <p:spPr/>
        <p:txBody>
          <a:bodyPr/>
          <a:lstStyle/>
          <a:p>
            <a:r>
              <a:rPr lang="en-GB" noProof="0"/>
              <a:t>Futsal-Regeländerungen</a:t>
            </a:r>
          </a:p>
        </p:txBody>
      </p:sp>
      <p:sp>
        <p:nvSpPr>
          <p:cNvPr id="6" name="Slide Number Placeholder 5"/>
          <p:cNvSpPr>
            <a:spLocks noGrp="1"/>
          </p:cNvSpPr>
          <p:nvPr>
            <p:ph type="sldNum" sz="quarter" idx="12"/>
          </p:nvPr>
        </p:nvSpPr>
        <p:spPr/>
        <p:txBody>
          <a:bodyPr/>
          <a:lstStyle/>
          <a:p>
            <a:fld id="{AA096295-B7D5-403D-8865-3EAE0E3611E5}" type="slidenum">
              <a:rPr lang="en-GB" noProof="0" smtClean="0"/>
              <a:t>‹Nr.›</a:t>
            </a:fld>
            <a:endParaRPr lang="en-GB" noProof="0"/>
          </a:p>
        </p:txBody>
      </p:sp>
      <p:sp>
        <p:nvSpPr>
          <p:cNvPr id="8" name="Text Placeholder 7"/>
          <p:cNvSpPr>
            <a:spLocks noGrp="1"/>
          </p:cNvSpPr>
          <p:nvPr>
            <p:ph type="body" sz="quarter" idx="13"/>
          </p:nvPr>
        </p:nvSpPr>
        <p:spPr>
          <a:xfrm>
            <a:off x="426594" y="1304926"/>
            <a:ext cx="11337227" cy="4940299"/>
          </a:xfrm>
        </p:spPr>
        <p:txBody>
          <a:bodyPr>
            <a:normAutofit/>
          </a:bodyPr>
          <a:lstStyle>
            <a:lvl1pPr marL="0" indent="0">
              <a:spcBef>
                <a:spcPts val="599"/>
              </a:spcBef>
              <a:buFontTx/>
              <a:buNone/>
              <a:defRPr sz="3197"/>
            </a:lvl1pPr>
            <a:lvl2pPr marL="456743" indent="0">
              <a:buFontTx/>
              <a:buNone/>
              <a:defRPr/>
            </a:lvl2pPr>
            <a:lvl3pPr marL="913486" indent="0">
              <a:buFontTx/>
              <a:buNone/>
              <a:defRPr/>
            </a:lvl3pPr>
            <a:lvl4pPr marL="1370228" indent="0">
              <a:buFontTx/>
              <a:buNone/>
              <a:defRPr/>
            </a:lvl4pPr>
            <a:lvl5pPr marL="1826971" indent="0">
              <a:buFontTx/>
              <a:buNone/>
              <a:defRPr/>
            </a:lvl5pPr>
          </a:lstStyle>
          <a:p>
            <a:pPr lvl="0"/>
            <a:r>
              <a:rPr lang="en-US" noProof="0"/>
              <a:t>Click to edit Master text styles</a:t>
            </a:r>
          </a:p>
        </p:txBody>
      </p:sp>
    </p:spTree>
    <p:extLst>
      <p:ext uri="{BB962C8B-B14F-4D97-AF65-F5344CB8AC3E}">
        <p14:creationId xmlns:p14="http://schemas.microsoft.com/office/powerpoint/2010/main" val="1949241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mp;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p>
            <a:r>
              <a:rPr lang="de-DE" noProof="0"/>
              <a:t>24.08.2023</a:t>
            </a:r>
            <a:endParaRPr lang="en-GB" noProof="0"/>
          </a:p>
        </p:txBody>
      </p:sp>
      <p:sp>
        <p:nvSpPr>
          <p:cNvPr id="5" name="Footer Placeholder 4"/>
          <p:cNvSpPr>
            <a:spLocks noGrp="1"/>
          </p:cNvSpPr>
          <p:nvPr>
            <p:ph type="ftr" sz="quarter" idx="11"/>
          </p:nvPr>
        </p:nvSpPr>
        <p:spPr/>
        <p:txBody>
          <a:bodyPr/>
          <a:lstStyle/>
          <a:p>
            <a:r>
              <a:rPr lang="en-GB" noProof="0"/>
              <a:t>Futsal-Regeländerungen</a:t>
            </a:r>
          </a:p>
        </p:txBody>
      </p:sp>
      <p:sp>
        <p:nvSpPr>
          <p:cNvPr id="6" name="Slide Number Placeholder 5"/>
          <p:cNvSpPr>
            <a:spLocks noGrp="1"/>
          </p:cNvSpPr>
          <p:nvPr>
            <p:ph type="sldNum" sz="quarter" idx="12"/>
          </p:nvPr>
        </p:nvSpPr>
        <p:spPr/>
        <p:txBody>
          <a:bodyPr/>
          <a:lstStyle/>
          <a:p>
            <a:fld id="{AA096295-B7D5-403D-8865-3EAE0E3611E5}" type="slidenum">
              <a:rPr lang="en-GB" noProof="0" smtClean="0"/>
              <a:t>‹Nr.›</a:t>
            </a:fld>
            <a:endParaRPr lang="en-GB" noProof="0"/>
          </a:p>
        </p:txBody>
      </p:sp>
      <p:sp>
        <p:nvSpPr>
          <p:cNvPr id="7" name="Content Placeholder 6"/>
          <p:cNvSpPr>
            <a:spLocks noGrp="1"/>
          </p:cNvSpPr>
          <p:nvPr>
            <p:ph sz="quarter" idx="13" hasCustomPrompt="1"/>
          </p:nvPr>
        </p:nvSpPr>
        <p:spPr>
          <a:xfrm>
            <a:off x="536017" y="1404939"/>
            <a:ext cx="11121553" cy="4840287"/>
          </a:xfrm>
        </p:spPr>
        <p:txBody>
          <a:bodyPr>
            <a:normAutofit/>
          </a:bodyPr>
          <a:lstStyle>
            <a:lvl1pPr marL="0" indent="0">
              <a:buNone/>
              <a:defRPr sz="3197" baseline="0"/>
            </a:lvl1pPr>
          </a:lstStyle>
          <a:p>
            <a:pPr lvl="0"/>
            <a:r>
              <a:rPr lang="en-GB" noProof="0"/>
              <a:t>Object only, no text</a:t>
            </a:r>
          </a:p>
        </p:txBody>
      </p:sp>
    </p:spTree>
    <p:extLst>
      <p:ext uri="{BB962C8B-B14F-4D97-AF65-F5344CB8AC3E}">
        <p14:creationId xmlns:p14="http://schemas.microsoft.com/office/powerpoint/2010/main" val="206766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Date Placeholder 2"/>
          <p:cNvSpPr>
            <a:spLocks noGrp="1"/>
          </p:cNvSpPr>
          <p:nvPr>
            <p:ph type="dt" sz="half" idx="10"/>
          </p:nvPr>
        </p:nvSpPr>
        <p:spPr/>
        <p:txBody>
          <a:bodyPr/>
          <a:lstStyle/>
          <a:p>
            <a:r>
              <a:rPr lang="de-DE" noProof="0"/>
              <a:t>24.08.2023</a:t>
            </a:r>
            <a:endParaRPr lang="en-GB" noProof="0"/>
          </a:p>
        </p:txBody>
      </p:sp>
      <p:sp>
        <p:nvSpPr>
          <p:cNvPr id="4" name="Footer Placeholder 3"/>
          <p:cNvSpPr>
            <a:spLocks noGrp="1"/>
          </p:cNvSpPr>
          <p:nvPr>
            <p:ph type="ftr" sz="quarter" idx="11"/>
          </p:nvPr>
        </p:nvSpPr>
        <p:spPr/>
        <p:txBody>
          <a:bodyPr/>
          <a:lstStyle/>
          <a:p>
            <a:r>
              <a:rPr lang="en-GB" noProof="0"/>
              <a:t>Futsal-Regeländerungen</a:t>
            </a:r>
          </a:p>
        </p:txBody>
      </p:sp>
      <p:sp>
        <p:nvSpPr>
          <p:cNvPr id="5" name="Slide Number Placeholder 4"/>
          <p:cNvSpPr>
            <a:spLocks noGrp="1"/>
          </p:cNvSpPr>
          <p:nvPr>
            <p:ph type="sldNum" sz="quarter" idx="12"/>
          </p:nvPr>
        </p:nvSpPr>
        <p:spPr/>
        <p:txBody>
          <a:bodyPr/>
          <a:lstStyle/>
          <a:p>
            <a:fld id="{AA096295-B7D5-403D-8865-3EAE0E3611E5}" type="slidenum">
              <a:rPr lang="en-GB" noProof="0" smtClean="0"/>
              <a:t>‹Nr.›</a:t>
            </a:fld>
            <a:endParaRPr lang="en-GB" noProof="0"/>
          </a:p>
        </p:txBody>
      </p:sp>
    </p:spTree>
    <p:extLst>
      <p:ext uri="{BB962C8B-B14F-4D97-AF65-F5344CB8AC3E}">
        <p14:creationId xmlns:p14="http://schemas.microsoft.com/office/powerpoint/2010/main" val="1384050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e-DE" noProof="0"/>
              <a:t>24.08.2023</a:t>
            </a:r>
            <a:endParaRPr lang="en-GB" noProof="0"/>
          </a:p>
        </p:txBody>
      </p:sp>
      <p:sp>
        <p:nvSpPr>
          <p:cNvPr id="3" name="Footer Placeholder 2"/>
          <p:cNvSpPr>
            <a:spLocks noGrp="1"/>
          </p:cNvSpPr>
          <p:nvPr>
            <p:ph type="ftr" sz="quarter" idx="11"/>
          </p:nvPr>
        </p:nvSpPr>
        <p:spPr/>
        <p:txBody>
          <a:bodyPr/>
          <a:lstStyle/>
          <a:p>
            <a:r>
              <a:rPr lang="en-GB" noProof="0"/>
              <a:t>Futsal-Regeländerungen</a:t>
            </a:r>
          </a:p>
        </p:txBody>
      </p:sp>
      <p:sp>
        <p:nvSpPr>
          <p:cNvPr id="4" name="Slide Number Placeholder 3"/>
          <p:cNvSpPr>
            <a:spLocks noGrp="1"/>
          </p:cNvSpPr>
          <p:nvPr>
            <p:ph type="sldNum" sz="quarter" idx="12"/>
          </p:nvPr>
        </p:nvSpPr>
        <p:spPr/>
        <p:txBody>
          <a:bodyPr/>
          <a:lstStyle/>
          <a:p>
            <a:fld id="{AA096295-B7D5-403D-8865-3EAE0E3611E5}" type="slidenum">
              <a:rPr lang="en-GB" noProof="0" smtClean="0"/>
              <a:t>‹Nr.›</a:t>
            </a:fld>
            <a:endParaRPr lang="en-GB" noProof="0"/>
          </a:p>
        </p:txBody>
      </p:sp>
    </p:spTree>
    <p:extLst>
      <p:ext uri="{BB962C8B-B14F-4D97-AF65-F5344CB8AC3E}">
        <p14:creationId xmlns:p14="http://schemas.microsoft.com/office/powerpoint/2010/main" val="11588402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426594" y="1304925"/>
            <a:ext cx="5488619" cy="4940300"/>
          </a:xfrm>
        </p:spPr>
        <p:txBody>
          <a:bodyPr>
            <a:normAutofit/>
          </a:bodyPr>
          <a:lstStyle>
            <a:lvl1pPr>
              <a:defRPr sz="1998"/>
            </a:lvl1pPr>
            <a:lvl2pPr>
              <a:defRPr sz="1998"/>
            </a:lvl2pPr>
            <a:lvl3pPr>
              <a:defRPr sz="1998"/>
            </a:lvl3pPr>
            <a:lvl4pPr>
              <a:defRPr sz="1998"/>
            </a:lvl4pPr>
            <a:lvl5pPr>
              <a:defRPr sz="1998"/>
            </a:lvl5pPr>
            <a:lvl6pPr>
              <a:defRPr sz="1798"/>
            </a:lvl6pPr>
            <a:lvl7pPr>
              <a:defRPr sz="1798"/>
            </a:lvl7pPr>
            <a:lvl8pPr>
              <a:defRPr sz="1798"/>
            </a:lvl8pPr>
            <a:lvl9pPr>
              <a:defRPr sz="1798"/>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75202" y="1304925"/>
            <a:ext cx="5488620" cy="4940300"/>
          </a:xfrm>
        </p:spPr>
        <p:txBody>
          <a:bodyPr>
            <a:normAutofit/>
          </a:bodyPr>
          <a:lstStyle>
            <a:lvl1pPr>
              <a:defRPr sz="1998"/>
            </a:lvl1pPr>
            <a:lvl2pPr>
              <a:defRPr sz="1998"/>
            </a:lvl2pPr>
            <a:lvl3pPr>
              <a:defRPr sz="1998"/>
            </a:lvl3pPr>
            <a:lvl4pPr>
              <a:defRPr sz="1998"/>
            </a:lvl4pPr>
            <a:lvl5pPr>
              <a:defRPr sz="1998"/>
            </a:lvl5pPr>
            <a:lvl6pPr>
              <a:defRPr sz="1798"/>
            </a:lvl6pPr>
            <a:lvl7pPr>
              <a:defRPr sz="1798"/>
            </a:lvl7pPr>
            <a:lvl8pPr>
              <a:defRPr sz="1798"/>
            </a:lvl8pPr>
            <a:lvl9pPr>
              <a:defRPr sz="1798"/>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p>
            <a:r>
              <a:rPr lang="de-DE" noProof="0"/>
              <a:t>24.08.2023</a:t>
            </a:r>
            <a:endParaRPr lang="en-GB" noProof="0"/>
          </a:p>
        </p:txBody>
      </p:sp>
      <p:sp>
        <p:nvSpPr>
          <p:cNvPr id="6" name="Footer Placeholder 5"/>
          <p:cNvSpPr>
            <a:spLocks noGrp="1"/>
          </p:cNvSpPr>
          <p:nvPr>
            <p:ph type="ftr" sz="quarter" idx="11"/>
          </p:nvPr>
        </p:nvSpPr>
        <p:spPr/>
        <p:txBody>
          <a:bodyPr/>
          <a:lstStyle/>
          <a:p>
            <a:r>
              <a:rPr lang="en-GB" noProof="0"/>
              <a:t>Futsal-Regeländerungen</a:t>
            </a:r>
          </a:p>
        </p:txBody>
      </p:sp>
      <p:sp>
        <p:nvSpPr>
          <p:cNvPr id="7" name="Slide Number Placeholder 6"/>
          <p:cNvSpPr>
            <a:spLocks noGrp="1"/>
          </p:cNvSpPr>
          <p:nvPr>
            <p:ph type="sldNum" sz="quarter" idx="12"/>
          </p:nvPr>
        </p:nvSpPr>
        <p:spPr/>
        <p:txBody>
          <a:bodyPr/>
          <a:lstStyle/>
          <a:p>
            <a:fld id="{AA096295-B7D5-403D-8865-3EAE0E3611E5}" type="slidenum">
              <a:rPr lang="en-GB" noProof="0" smtClean="0"/>
              <a:t>‹Nr.›</a:t>
            </a:fld>
            <a:endParaRPr lang="en-GB" noProof="0"/>
          </a:p>
        </p:txBody>
      </p:sp>
    </p:spTree>
    <p:extLst>
      <p:ext uri="{BB962C8B-B14F-4D97-AF65-F5344CB8AC3E}">
        <p14:creationId xmlns:p14="http://schemas.microsoft.com/office/powerpoint/2010/main" val="36622318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594" y="441434"/>
            <a:ext cx="11337227" cy="467216"/>
          </a:xfrm>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426594" y="1304925"/>
            <a:ext cx="5488619" cy="4940300"/>
          </a:xfrm>
        </p:spPr>
        <p:txBody>
          <a:bodyPr>
            <a:normAutofit/>
          </a:bodyPr>
          <a:lstStyle>
            <a:lvl1pPr>
              <a:defRPr sz="1998"/>
            </a:lvl1pPr>
            <a:lvl2pPr>
              <a:defRPr sz="1998"/>
            </a:lvl2pPr>
            <a:lvl3pPr>
              <a:defRPr sz="1998"/>
            </a:lvl3pPr>
            <a:lvl4pPr>
              <a:defRPr sz="1998"/>
            </a:lvl4pPr>
            <a:lvl5pPr>
              <a:defRPr sz="1998"/>
            </a:lvl5pPr>
            <a:lvl6pPr>
              <a:defRPr sz="1798"/>
            </a:lvl6pPr>
            <a:lvl7pPr>
              <a:defRPr sz="1798"/>
            </a:lvl7pPr>
            <a:lvl8pPr>
              <a:defRPr sz="1798"/>
            </a:lvl8pPr>
            <a:lvl9pPr>
              <a:defRPr sz="1798"/>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75202" y="1304925"/>
            <a:ext cx="5488620" cy="4940300"/>
          </a:xfrm>
        </p:spPr>
        <p:txBody>
          <a:bodyPr>
            <a:normAutofit/>
          </a:bodyPr>
          <a:lstStyle>
            <a:lvl1pPr>
              <a:defRPr sz="1998"/>
            </a:lvl1pPr>
            <a:lvl2pPr>
              <a:defRPr sz="1998"/>
            </a:lvl2pPr>
            <a:lvl3pPr>
              <a:defRPr sz="1998"/>
            </a:lvl3pPr>
            <a:lvl4pPr>
              <a:defRPr sz="1998"/>
            </a:lvl4pPr>
            <a:lvl5pPr>
              <a:defRPr sz="1998"/>
            </a:lvl5pPr>
            <a:lvl6pPr>
              <a:defRPr sz="1798"/>
            </a:lvl6pPr>
            <a:lvl7pPr>
              <a:defRPr sz="1798"/>
            </a:lvl7pPr>
            <a:lvl8pPr>
              <a:defRPr sz="1798"/>
            </a:lvl8pPr>
            <a:lvl9pPr>
              <a:defRPr sz="1798"/>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Date Placeholder 4"/>
          <p:cNvSpPr>
            <a:spLocks noGrp="1"/>
          </p:cNvSpPr>
          <p:nvPr>
            <p:ph type="dt" sz="half" idx="10"/>
          </p:nvPr>
        </p:nvSpPr>
        <p:spPr/>
        <p:txBody>
          <a:bodyPr/>
          <a:lstStyle/>
          <a:p>
            <a:r>
              <a:rPr lang="de-DE" noProof="0"/>
              <a:t>24.08.2023</a:t>
            </a:r>
            <a:endParaRPr lang="en-GB" noProof="0"/>
          </a:p>
        </p:txBody>
      </p:sp>
      <p:sp>
        <p:nvSpPr>
          <p:cNvPr id="6" name="Footer Placeholder 5"/>
          <p:cNvSpPr>
            <a:spLocks noGrp="1"/>
          </p:cNvSpPr>
          <p:nvPr>
            <p:ph type="ftr" sz="quarter" idx="11"/>
          </p:nvPr>
        </p:nvSpPr>
        <p:spPr/>
        <p:txBody>
          <a:bodyPr/>
          <a:lstStyle/>
          <a:p>
            <a:r>
              <a:rPr lang="en-GB" noProof="0"/>
              <a:t>Futsal-Regeländerungen</a:t>
            </a:r>
          </a:p>
        </p:txBody>
      </p:sp>
      <p:sp>
        <p:nvSpPr>
          <p:cNvPr id="7" name="Slide Number Placeholder 6"/>
          <p:cNvSpPr>
            <a:spLocks noGrp="1"/>
          </p:cNvSpPr>
          <p:nvPr>
            <p:ph type="sldNum" sz="quarter" idx="12"/>
          </p:nvPr>
        </p:nvSpPr>
        <p:spPr/>
        <p:txBody>
          <a:bodyPr/>
          <a:lstStyle/>
          <a:p>
            <a:fld id="{AA096295-B7D5-403D-8865-3EAE0E3611E5}" type="slidenum">
              <a:rPr lang="en-GB" noProof="0" smtClean="0"/>
              <a:t>‹Nr.›</a:t>
            </a:fld>
            <a:endParaRPr lang="en-GB" noProof="0"/>
          </a:p>
        </p:txBody>
      </p:sp>
      <p:sp>
        <p:nvSpPr>
          <p:cNvPr id="8" name="Text Placeholder 2"/>
          <p:cNvSpPr>
            <a:spLocks noGrp="1"/>
          </p:cNvSpPr>
          <p:nvPr>
            <p:ph type="body" idx="13"/>
          </p:nvPr>
        </p:nvSpPr>
        <p:spPr>
          <a:xfrm>
            <a:off x="426594" y="908651"/>
            <a:ext cx="5488620" cy="396275"/>
          </a:xfrm>
        </p:spPr>
        <p:txBody>
          <a:bodyPr anchor="ctr">
            <a:normAutofit/>
          </a:bodyPr>
          <a:lstStyle>
            <a:lvl1pPr marL="0" indent="0">
              <a:buNone/>
              <a:defRPr sz="2198" b="0">
                <a:latin typeface="UEFA Colosseum" pitchFamily="2" charset="0"/>
              </a:defRPr>
            </a:lvl1pPr>
            <a:lvl2pPr marL="456743" indent="0">
              <a:buNone/>
              <a:defRPr sz="1998" b="1"/>
            </a:lvl2pPr>
            <a:lvl3pPr marL="913486" indent="0">
              <a:buNone/>
              <a:defRPr sz="1798" b="1"/>
            </a:lvl3pPr>
            <a:lvl4pPr marL="1370228" indent="0">
              <a:buNone/>
              <a:defRPr sz="1598" b="1"/>
            </a:lvl4pPr>
            <a:lvl5pPr marL="1826971" indent="0">
              <a:buNone/>
              <a:defRPr sz="1598" b="1"/>
            </a:lvl5pPr>
            <a:lvl6pPr marL="2283714" indent="0">
              <a:buNone/>
              <a:defRPr sz="1598" b="1"/>
            </a:lvl6pPr>
            <a:lvl7pPr marL="2740457" indent="0">
              <a:buNone/>
              <a:defRPr sz="1598" b="1"/>
            </a:lvl7pPr>
            <a:lvl8pPr marL="3197200" indent="0">
              <a:buNone/>
              <a:defRPr sz="1598" b="1"/>
            </a:lvl8pPr>
            <a:lvl9pPr marL="3653942" indent="0">
              <a:buNone/>
              <a:defRPr sz="1598" b="1"/>
            </a:lvl9pPr>
          </a:lstStyle>
          <a:p>
            <a:pPr lvl="0"/>
            <a:r>
              <a:rPr lang="en-US" noProof="0"/>
              <a:t>Click to edit Master text styles</a:t>
            </a:r>
          </a:p>
        </p:txBody>
      </p:sp>
      <p:sp>
        <p:nvSpPr>
          <p:cNvPr id="9" name="Text Placeholder 4"/>
          <p:cNvSpPr>
            <a:spLocks noGrp="1"/>
          </p:cNvSpPr>
          <p:nvPr>
            <p:ph type="body" sz="quarter" idx="3"/>
          </p:nvPr>
        </p:nvSpPr>
        <p:spPr>
          <a:xfrm>
            <a:off x="6275202" y="908651"/>
            <a:ext cx="5488620" cy="396275"/>
          </a:xfrm>
        </p:spPr>
        <p:txBody>
          <a:bodyPr anchor="ctr">
            <a:normAutofit/>
          </a:bodyPr>
          <a:lstStyle>
            <a:lvl1pPr marL="0" indent="0">
              <a:buNone/>
              <a:defRPr sz="2198" b="0">
                <a:latin typeface="UEFA Colosseum" pitchFamily="2" charset="0"/>
              </a:defRPr>
            </a:lvl1pPr>
            <a:lvl2pPr marL="456743" indent="0">
              <a:buNone/>
              <a:defRPr sz="1998" b="1"/>
            </a:lvl2pPr>
            <a:lvl3pPr marL="913486" indent="0">
              <a:buNone/>
              <a:defRPr sz="1798" b="1"/>
            </a:lvl3pPr>
            <a:lvl4pPr marL="1370228" indent="0">
              <a:buNone/>
              <a:defRPr sz="1598" b="1"/>
            </a:lvl4pPr>
            <a:lvl5pPr marL="1826971" indent="0">
              <a:buNone/>
              <a:defRPr sz="1598" b="1"/>
            </a:lvl5pPr>
            <a:lvl6pPr marL="2283714" indent="0">
              <a:buNone/>
              <a:defRPr sz="1598" b="1"/>
            </a:lvl6pPr>
            <a:lvl7pPr marL="2740457" indent="0">
              <a:buNone/>
              <a:defRPr sz="1598" b="1"/>
            </a:lvl7pPr>
            <a:lvl8pPr marL="3197200" indent="0">
              <a:buNone/>
              <a:defRPr sz="1598" b="1"/>
            </a:lvl8pPr>
            <a:lvl9pPr marL="3653942" indent="0">
              <a:buNone/>
              <a:defRPr sz="1598" b="1"/>
            </a:lvl9pPr>
          </a:lstStyle>
          <a:p>
            <a:pPr lvl="0"/>
            <a:r>
              <a:rPr lang="en-US" noProof="0"/>
              <a:t>Click to edit Master text styles</a:t>
            </a:r>
          </a:p>
        </p:txBody>
      </p:sp>
    </p:spTree>
    <p:extLst>
      <p:ext uri="{BB962C8B-B14F-4D97-AF65-F5344CB8AC3E}">
        <p14:creationId xmlns:p14="http://schemas.microsoft.com/office/powerpoint/2010/main" val="37679690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Date Placeholder 2"/>
          <p:cNvSpPr>
            <a:spLocks noGrp="1"/>
          </p:cNvSpPr>
          <p:nvPr>
            <p:ph type="dt" sz="half" idx="10"/>
          </p:nvPr>
        </p:nvSpPr>
        <p:spPr/>
        <p:txBody>
          <a:bodyPr/>
          <a:lstStyle/>
          <a:p>
            <a:r>
              <a:rPr lang="de-DE" noProof="0"/>
              <a:t>24.08.2023</a:t>
            </a:r>
            <a:endParaRPr lang="en-GB" noProof="0"/>
          </a:p>
        </p:txBody>
      </p:sp>
      <p:sp>
        <p:nvSpPr>
          <p:cNvPr id="4" name="Footer Placeholder 3"/>
          <p:cNvSpPr>
            <a:spLocks noGrp="1"/>
          </p:cNvSpPr>
          <p:nvPr>
            <p:ph type="ftr" sz="quarter" idx="11"/>
          </p:nvPr>
        </p:nvSpPr>
        <p:spPr/>
        <p:txBody>
          <a:bodyPr/>
          <a:lstStyle/>
          <a:p>
            <a:r>
              <a:rPr lang="en-GB" noProof="0"/>
              <a:t>Futsal-Regeländerungen</a:t>
            </a:r>
          </a:p>
        </p:txBody>
      </p:sp>
      <p:sp>
        <p:nvSpPr>
          <p:cNvPr id="5" name="Slide Number Placeholder 4"/>
          <p:cNvSpPr>
            <a:spLocks noGrp="1"/>
          </p:cNvSpPr>
          <p:nvPr>
            <p:ph type="sldNum" sz="quarter" idx="12"/>
          </p:nvPr>
        </p:nvSpPr>
        <p:spPr/>
        <p:txBody>
          <a:bodyPr/>
          <a:lstStyle/>
          <a:p>
            <a:fld id="{AA096295-B7D5-403D-8865-3EAE0E3611E5}" type="slidenum">
              <a:rPr lang="en-GB" noProof="0" smtClean="0"/>
              <a:pPr/>
              <a:t>‹Nr.›</a:t>
            </a:fld>
            <a:endParaRPr lang="en-GB" noProof="0"/>
          </a:p>
        </p:txBody>
      </p:sp>
      <p:sp>
        <p:nvSpPr>
          <p:cNvPr id="7" name="Picture Placeholder 6"/>
          <p:cNvSpPr>
            <a:spLocks noGrp="1"/>
          </p:cNvSpPr>
          <p:nvPr>
            <p:ph type="pic" sz="quarter" idx="13"/>
          </p:nvPr>
        </p:nvSpPr>
        <p:spPr>
          <a:xfrm>
            <a:off x="536016" y="1404939"/>
            <a:ext cx="5379197" cy="2205037"/>
          </a:xfrm>
        </p:spPr>
        <p:txBody>
          <a:bodyPr/>
          <a:lstStyle/>
          <a:p>
            <a:r>
              <a:rPr lang="en-US" noProof="0"/>
              <a:t>Click icon to add picture</a:t>
            </a:r>
            <a:endParaRPr lang="en-GB" noProof="0"/>
          </a:p>
        </p:txBody>
      </p:sp>
      <p:sp>
        <p:nvSpPr>
          <p:cNvPr id="9" name="Picture Placeholder 8"/>
          <p:cNvSpPr>
            <a:spLocks noGrp="1"/>
          </p:cNvSpPr>
          <p:nvPr>
            <p:ph type="pic" sz="quarter" idx="14"/>
          </p:nvPr>
        </p:nvSpPr>
        <p:spPr>
          <a:xfrm>
            <a:off x="6275203" y="1404937"/>
            <a:ext cx="5382367" cy="2205038"/>
          </a:xfrm>
        </p:spPr>
        <p:txBody>
          <a:bodyPr/>
          <a:lstStyle/>
          <a:p>
            <a:r>
              <a:rPr lang="en-US" noProof="0"/>
              <a:t>Click icon to add picture</a:t>
            </a:r>
            <a:endParaRPr lang="en-GB" noProof="0"/>
          </a:p>
        </p:txBody>
      </p:sp>
      <p:sp>
        <p:nvSpPr>
          <p:cNvPr id="16" name="Picture Placeholder 6"/>
          <p:cNvSpPr>
            <a:spLocks noGrp="1"/>
          </p:cNvSpPr>
          <p:nvPr>
            <p:ph type="pic" sz="quarter" idx="17"/>
          </p:nvPr>
        </p:nvSpPr>
        <p:spPr>
          <a:xfrm>
            <a:off x="536016" y="4040189"/>
            <a:ext cx="5379197" cy="2205037"/>
          </a:xfrm>
        </p:spPr>
        <p:txBody>
          <a:bodyPr/>
          <a:lstStyle/>
          <a:p>
            <a:r>
              <a:rPr lang="en-US" noProof="0"/>
              <a:t>Click icon to add picture</a:t>
            </a:r>
            <a:endParaRPr lang="en-GB" noProof="0"/>
          </a:p>
        </p:txBody>
      </p:sp>
      <p:sp>
        <p:nvSpPr>
          <p:cNvPr id="17" name="Picture Placeholder 6"/>
          <p:cNvSpPr>
            <a:spLocks noGrp="1"/>
          </p:cNvSpPr>
          <p:nvPr>
            <p:ph type="pic" sz="quarter" idx="18"/>
          </p:nvPr>
        </p:nvSpPr>
        <p:spPr>
          <a:xfrm>
            <a:off x="6275201" y="4040189"/>
            <a:ext cx="5379197" cy="2205037"/>
          </a:xfrm>
        </p:spPr>
        <p:txBody>
          <a:bodyPr/>
          <a:lstStyle/>
          <a:p>
            <a:r>
              <a:rPr lang="en-US" noProof="0"/>
              <a:t>Click icon to add picture</a:t>
            </a:r>
            <a:endParaRPr lang="en-GB" noProof="0"/>
          </a:p>
        </p:txBody>
      </p:sp>
    </p:spTree>
    <p:extLst>
      <p:ext uri="{BB962C8B-B14F-4D97-AF65-F5344CB8AC3E}">
        <p14:creationId xmlns:p14="http://schemas.microsoft.com/office/powerpoint/2010/main" val="3751388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r>
              <a:rPr lang="de-DE"/>
              <a:t>24.08.2023</a:t>
            </a:r>
          </a:p>
        </p:txBody>
      </p:sp>
      <p:sp>
        <p:nvSpPr>
          <p:cNvPr id="5" name="Fußzeilenplatzhalter 4"/>
          <p:cNvSpPr>
            <a:spLocks noGrp="1"/>
          </p:cNvSpPr>
          <p:nvPr>
            <p:ph type="ftr" sz="quarter" idx="11"/>
          </p:nvPr>
        </p:nvSpPr>
        <p:spPr/>
        <p:txBody>
          <a:bodyPr/>
          <a:lstStyle/>
          <a:p>
            <a:r>
              <a:rPr lang="de-DE"/>
              <a:t>Futsal-Regeländerungen</a:t>
            </a:r>
          </a:p>
        </p:txBody>
      </p:sp>
      <p:sp>
        <p:nvSpPr>
          <p:cNvPr id="6" name="Foliennummernplatzhalter 5"/>
          <p:cNvSpPr>
            <a:spLocks noGrp="1"/>
          </p:cNvSpPr>
          <p:nvPr>
            <p:ph type="sldNum" sz="quarter" idx="12"/>
          </p:nvPr>
        </p:nvSpPr>
        <p:spPr/>
        <p:txBody>
          <a:bodyPr/>
          <a:lstStyle/>
          <a:p>
            <a:fld id="{B2E54A3E-A2EE-4076-AC88-782291DC1769}" type="slidenum">
              <a:rPr lang="de-DE" smtClean="0"/>
              <a:t>‹Nr.›</a:t>
            </a:fld>
            <a:endParaRPr lang="de-DE"/>
          </a:p>
        </p:txBody>
      </p:sp>
    </p:spTree>
    <p:extLst>
      <p:ext uri="{BB962C8B-B14F-4D97-AF65-F5344CB8AC3E}">
        <p14:creationId xmlns:p14="http://schemas.microsoft.com/office/powerpoint/2010/main" val="38738346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Images &amp;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Date Placeholder 2"/>
          <p:cNvSpPr>
            <a:spLocks noGrp="1"/>
          </p:cNvSpPr>
          <p:nvPr>
            <p:ph type="dt" sz="half" idx="10"/>
          </p:nvPr>
        </p:nvSpPr>
        <p:spPr/>
        <p:txBody>
          <a:bodyPr/>
          <a:lstStyle/>
          <a:p>
            <a:r>
              <a:rPr lang="de-DE" noProof="0"/>
              <a:t>24.08.2023</a:t>
            </a:r>
            <a:endParaRPr lang="en-GB" noProof="0"/>
          </a:p>
        </p:txBody>
      </p:sp>
      <p:sp>
        <p:nvSpPr>
          <p:cNvPr id="4" name="Footer Placeholder 3"/>
          <p:cNvSpPr>
            <a:spLocks noGrp="1"/>
          </p:cNvSpPr>
          <p:nvPr>
            <p:ph type="ftr" sz="quarter" idx="11"/>
          </p:nvPr>
        </p:nvSpPr>
        <p:spPr/>
        <p:txBody>
          <a:bodyPr/>
          <a:lstStyle/>
          <a:p>
            <a:r>
              <a:rPr lang="en-GB" noProof="0"/>
              <a:t>Futsal-Regeländerungen</a:t>
            </a:r>
          </a:p>
        </p:txBody>
      </p:sp>
      <p:sp>
        <p:nvSpPr>
          <p:cNvPr id="5" name="Slide Number Placeholder 4"/>
          <p:cNvSpPr>
            <a:spLocks noGrp="1"/>
          </p:cNvSpPr>
          <p:nvPr>
            <p:ph type="sldNum" sz="quarter" idx="12"/>
          </p:nvPr>
        </p:nvSpPr>
        <p:spPr/>
        <p:txBody>
          <a:bodyPr/>
          <a:lstStyle/>
          <a:p>
            <a:fld id="{AA096295-B7D5-403D-8865-3EAE0E3611E5}" type="slidenum">
              <a:rPr lang="en-GB" noProof="0" smtClean="0"/>
              <a:pPr/>
              <a:t>‹Nr.›</a:t>
            </a:fld>
            <a:endParaRPr lang="en-GB" noProof="0"/>
          </a:p>
        </p:txBody>
      </p:sp>
      <p:sp>
        <p:nvSpPr>
          <p:cNvPr id="7" name="Picture Placeholder 6"/>
          <p:cNvSpPr>
            <a:spLocks noGrp="1"/>
          </p:cNvSpPr>
          <p:nvPr>
            <p:ph type="pic" sz="quarter" idx="13"/>
          </p:nvPr>
        </p:nvSpPr>
        <p:spPr>
          <a:xfrm>
            <a:off x="536016" y="1404939"/>
            <a:ext cx="5379197" cy="2205037"/>
          </a:xfrm>
        </p:spPr>
        <p:txBody>
          <a:bodyPr/>
          <a:lstStyle/>
          <a:p>
            <a:r>
              <a:rPr lang="en-US" noProof="0"/>
              <a:t>Click icon to add picture</a:t>
            </a:r>
            <a:endParaRPr lang="en-GB" noProof="0"/>
          </a:p>
        </p:txBody>
      </p:sp>
      <p:sp>
        <p:nvSpPr>
          <p:cNvPr id="9" name="Picture Placeholder 8"/>
          <p:cNvSpPr>
            <a:spLocks noGrp="1"/>
          </p:cNvSpPr>
          <p:nvPr>
            <p:ph type="pic" sz="quarter" idx="14"/>
          </p:nvPr>
        </p:nvSpPr>
        <p:spPr>
          <a:xfrm>
            <a:off x="6275203" y="1404937"/>
            <a:ext cx="5382367" cy="2205038"/>
          </a:xfrm>
        </p:spPr>
        <p:txBody>
          <a:bodyPr/>
          <a:lstStyle/>
          <a:p>
            <a:r>
              <a:rPr lang="en-US" noProof="0"/>
              <a:t>Click icon to add picture</a:t>
            </a:r>
            <a:endParaRPr lang="en-GB" noProof="0"/>
          </a:p>
        </p:txBody>
      </p:sp>
      <p:sp>
        <p:nvSpPr>
          <p:cNvPr id="16" name="Picture Placeholder 6"/>
          <p:cNvSpPr>
            <a:spLocks noGrp="1"/>
          </p:cNvSpPr>
          <p:nvPr>
            <p:ph type="pic" sz="quarter" idx="17"/>
          </p:nvPr>
        </p:nvSpPr>
        <p:spPr>
          <a:xfrm>
            <a:off x="536016" y="4040189"/>
            <a:ext cx="5379197" cy="2205037"/>
          </a:xfrm>
        </p:spPr>
        <p:txBody>
          <a:bodyPr/>
          <a:lstStyle/>
          <a:p>
            <a:r>
              <a:rPr lang="en-US" noProof="0"/>
              <a:t>Click icon to add picture</a:t>
            </a:r>
            <a:endParaRPr lang="en-GB" noProof="0"/>
          </a:p>
        </p:txBody>
      </p:sp>
      <p:sp>
        <p:nvSpPr>
          <p:cNvPr id="17" name="Picture Placeholder 6"/>
          <p:cNvSpPr>
            <a:spLocks noGrp="1"/>
          </p:cNvSpPr>
          <p:nvPr>
            <p:ph type="pic" sz="quarter" idx="18"/>
          </p:nvPr>
        </p:nvSpPr>
        <p:spPr>
          <a:xfrm>
            <a:off x="6275201" y="4040189"/>
            <a:ext cx="5379197" cy="2205037"/>
          </a:xfrm>
        </p:spPr>
        <p:txBody>
          <a:bodyPr/>
          <a:lstStyle/>
          <a:p>
            <a:r>
              <a:rPr lang="en-US" noProof="0"/>
              <a:t>Click icon to add picture</a:t>
            </a:r>
            <a:endParaRPr lang="en-GB" noProof="0"/>
          </a:p>
        </p:txBody>
      </p:sp>
      <p:sp>
        <p:nvSpPr>
          <p:cNvPr id="8" name="Text Placeholder 7"/>
          <p:cNvSpPr>
            <a:spLocks noGrp="1"/>
          </p:cNvSpPr>
          <p:nvPr>
            <p:ph type="body" sz="quarter" idx="19"/>
          </p:nvPr>
        </p:nvSpPr>
        <p:spPr>
          <a:xfrm>
            <a:off x="431413" y="3607596"/>
            <a:ext cx="5528393" cy="177799"/>
          </a:xfrm>
        </p:spPr>
        <p:txBody>
          <a:bodyPr anchor="ctr">
            <a:noAutofit/>
          </a:bodyPr>
          <a:lstStyle>
            <a:lvl1pPr marL="0" indent="0">
              <a:spcBef>
                <a:spcPts val="0"/>
              </a:spcBef>
              <a:buFontTx/>
              <a:buNone/>
              <a:defRPr sz="1399" baseline="0"/>
            </a:lvl1pPr>
            <a:lvl2pPr marL="456743" indent="0">
              <a:buFontTx/>
              <a:buNone/>
              <a:defRPr sz="1399"/>
            </a:lvl2pPr>
            <a:lvl3pPr marL="913486" indent="0">
              <a:buFontTx/>
              <a:buNone/>
              <a:defRPr sz="1399"/>
            </a:lvl3pPr>
            <a:lvl4pPr marL="1370228" indent="0">
              <a:buFontTx/>
              <a:buNone/>
              <a:defRPr sz="1399"/>
            </a:lvl4pPr>
            <a:lvl5pPr marL="1826971" indent="0">
              <a:buFontTx/>
              <a:buNone/>
              <a:defRPr sz="1399"/>
            </a:lvl5pPr>
          </a:lstStyle>
          <a:p>
            <a:pPr lvl="0"/>
            <a:r>
              <a:rPr lang="en-US" noProof="0"/>
              <a:t>Click to edit Master text styles</a:t>
            </a:r>
          </a:p>
        </p:txBody>
      </p:sp>
      <p:sp>
        <p:nvSpPr>
          <p:cNvPr id="12" name="Text Placeholder 7"/>
          <p:cNvSpPr>
            <a:spLocks noGrp="1"/>
          </p:cNvSpPr>
          <p:nvPr>
            <p:ph type="body" sz="quarter" idx="20"/>
          </p:nvPr>
        </p:nvSpPr>
        <p:spPr>
          <a:xfrm>
            <a:off x="6181636" y="3607596"/>
            <a:ext cx="5582185" cy="177799"/>
          </a:xfrm>
        </p:spPr>
        <p:txBody>
          <a:bodyPr anchor="ctr">
            <a:noAutofit/>
          </a:bodyPr>
          <a:lstStyle>
            <a:lvl1pPr marL="0" indent="0">
              <a:spcBef>
                <a:spcPts val="0"/>
              </a:spcBef>
              <a:buFontTx/>
              <a:buNone/>
              <a:defRPr sz="1399" baseline="0"/>
            </a:lvl1pPr>
            <a:lvl2pPr marL="456743" indent="0">
              <a:buFontTx/>
              <a:buNone/>
              <a:defRPr sz="1399"/>
            </a:lvl2pPr>
            <a:lvl3pPr marL="913486" indent="0">
              <a:buFontTx/>
              <a:buNone/>
              <a:defRPr sz="1399"/>
            </a:lvl3pPr>
            <a:lvl4pPr marL="1370228" indent="0">
              <a:buFontTx/>
              <a:buNone/>
              <a:defRPr sz="1399"/>
            </a:lvl4pPr>
            <a:lvl5pPr marL="1826971" indent="0">
              <a:buFontTx/>
              <a:buNone/>
              <a:defRPr sz="1399"/>
            </a:lvl5pPr>
          </a:lstStyle>
          <a:p>
            <a:pPr lvl="0"/>
            <a:r>
              <a:rPr lang="en-US" noProof="0"/>
              <a:t>Click to edit Master text styles</a:t>
            </a:r>
          </a:p>
        </p:txBody>
      </p:sp>
      <p:sp>
        <p:nvSpPr>
          <p:cNvPr id="13" name="Text Placeholder 7"/>
          <p:cNvSpPr>
            <a:spLocks noGrp="1"/>
          </p:cNvSpPr>
          <p:nvPr>
            <p:ph type="body" sz="quarter" idx="21"/>
          </p:nvPr>
        </p:nvSpPr>
        <p:spPr>
          <a:xfrm>
            <a:off x="431413" y="6245226"/>
            <a:ext cx="5528393" cy="177799"/>
          </a:xfrm>
        </p:spPr>
        <p:txBody>
          <a:bodyPr anchor="ctr">
            <a:noAutofit/>
          </a:bodyPr>
          <a:lstStyle>
            <a:lvl1pPr marL="0" indent="0">
              <a:spcBef>
                <a:spcPts val="0"/>
              </a:spcBef>
              <a:buFontTx/>
              <a:buNone/>
              <a:defRPr sz="1399" baseline="0"/>
            </a:lvl1pPr>
            <a:lvl2pPr marL="456743" indent="0">
              <a:buFontTx/>
              <a:buNone/>
              <a:defRPr sz="1399"/>
            </a:lvl2pPr>
            <a:lvl3pPr marL="913486" indent="0">
              <a:buFontTx/>
              <a:buNone/>
              <a:defRPr sz="1399"/>
            </a:lvl3pPr>
            <a:lvl4pPr marL="1370228" indent="0">
              <a:buFontTx/>
              <a:buNone/>
              <a:defRPr sz="1399"/>
            </a:lvl4pPr>
            <a:lvl5pPr marL="1826971" indent="0">
              <a:buFontTx/>
              <a:buNone/>
              <a:defRPr sz="1399"/>
            </a:lvl5pPr>
          </a:lstStyle>
          <a:p>
            <a:pPr lvl="0"/>
            <a:r>
              <a:rPr lang="en-US" noProof="0"/>
              <a:t>Click to edit Master text styles</a:t>
            </a:r>
          </a:p>
        </p:txBody>
      </p:sp>
      <p:sp>
        <p:nvSpPr>
          <p:cNvPr id="14" name="Text Placeholder 7"/>
          <p:cNvSpPr>
            <a:spLocks noGrp="1"/>
          </p:cNvSpPr>
          <p:nvPr>
            <p:ph type="body" sz="quarter" idx="22"/>
          </p:nvPr>
        </p:nvSpPr>
        <p:spPr>
          <a:xfrm>
            <a:off x="6181636" y="6245226"/>
            <a:ext cx="5579014" cy="177799"/>
          </a:xfrm>
        </p:spPr>
        <p:txBody>
          <a:bodyPr anchor="ctr">
            <a:noAutofit/>
          </a:bodyPr>
          <a:lstStyle>
            <a:lvl1pPr marL="0" indent="0">
              <a:spcBef>
                <a:spcPts val="0"/>
              </a:spcBef>
              <a:buFontTx/>
              <a:buNone/>
              <a:defRPr sz="1399" baseline="0"/>
            </a:lvl1pPr>
            <a:lvl2pPr marL="456743" indent="0">
              <a:buFontTx/>
              <a:buNone/>
              <a:defRPr sz="1399"/>
            </a:lvl2pPr>
            <a:lvl3pPr marL="913486" indent="0">
              <a:buFontTx/>
              <a:buNone/>
              <a:defRPr sz="1399"/>
            </a:lvl3pPr>
            <a:lvl4pPr marL="1370228" indent="0">
              <a:buFontTx/>
              <a:buNone/>
              <a:defRPr sz="1399"/>
            </a:lvl4pPr>
            <a:lvl5pPr marL="1826971" indent="0">
              <a:buFontTx/>
              <a:buNone/>
              <a:defRPr sz="1399"/>
            </a:lvl5pPr>
          </a:lstStyle>
          <a:p>
            <a:pPr lvl="0"/>
            <a:r>
              <a:rPr lang="en-US" noProof="0"/>
              <a:t>Click to edit Master text styles</a:t>
            </a:r>
          </a:p>
        </p:txBody>
      </p:sp>
    </p:spTree>
    <p:extLst>
      <p:ext uri="{BB962C8B-B14F-4D97-AF65-F5344CB8AC3E}">
        <p14:creationId xmlns:p14="http://schemas.microsoft.com/office/powerpoint/2010/main" val="22126314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21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Date Placeholder 2"/>
          <p:cNvSpPr>
            <a:spLocks noGrp="1"/>
          </p:cNvSpPr>
          <p:nvPr>
            <p:ph type="dt" sz="half" idx="10"/>
          </p:nvPr>
        </p:nvSpPr>
        <p:spPr/>
        <p:txBody>
          <a:bodyPr/>
          <a:lstStyle/>
          <a:p>
            <a:r>
              <a:rPr lang="de-DE" noProof="0"/>
              <a:t>24.08.2023</a:t>
            </a:r>
            <a:endParaRPr lang="en-GB" noProof="0"/>
          </a:p>
        </p:txBody>
      </p:sp>
      <p:sp>
        <p:nvSpPr>
          <p:cNvPr id="4" name="Footer Placeholder 3"/>
          <p:cNvSpPr>
            <a:spLocks noGrp="1"/>
          </p:cNvSpPr>
          <p:nvPr>
            <p:ph type="ftr" sz="quarter" idx="11"/>
          </p:nvPr>
        </p:nvSpPr>
        <p:spPr/>
        <p:txBody>
          <a:bodyPr/>
          <a:lstStyle/>
          <a:p>
            <a:r>
              <a:rPr lang="en-GB" noProof="0"/>
              <a:t>Futsal-Regeländerungen</a:t>
            </a:r>
          </a:p>
        </p:txBody>
      </p:sp>
      <p:sp>
        <p:nvSpPr>
          <p:cNvPr id="5" name="Slide Number Placeholder 4"/>
          <p:cNvSpPr>
            <a:spLocks noGrp="1"/>
          </p:cNvSpPr>
          <p:nvPr>
            <p:ph type="sldNum" sz="quarter" idx="12"/>
          </p:nvPr>
        </p:nvSpPr>
        <p:spPr/>
        <p:txBody>
          <a:bodyPr/>
          <a:lstStyle/>
          <a:p>
            <a:fld id="{AA096295-B7D5-403D-8865-3EAE0E3611E5}" type="slidenum">
              <a:rPr lang="en-GB" noProof="0" smtClean="0"/>
              <a:pPr/>
              <a:t>‹Nr.›</a:t>
            </a:fld>
            <a:endParaRPr lang="en-GB" noProof="0"/>
          </a:p>
        </p:txBody>
      </p:sp>
      <p:sp>
        <p:nvSpPr>
          <p:cNvPr id="7" name="Picture Placeholder 6"/>
          <p:cNvSpPr>
            <a:spLocks noGrp="1"/>
          </p:cNvSpPr>
          <p:nvPr>
            <p:ph type="pic" sz="quarter" idx="13"/>
          </p:nvPr>
        </p:nvSpPr>
        <p:spPr>
          <a:xfrm>
            <a:off x="524917" y="1404938"/>
            <a:ext cx="1278195" cy="1592001"/>
          </a:xfrm>
        </p:spPr>
        <p:txBody>
          <a:bodyPr>
            <a:normAutofit/>
          </a:bodyPr>
          <a:lstStyle>
            <a:lvl1pPr>
              <a:defRPr sz="1798"/>
            </a:lvl1pPr>
          </a:lstStyle>
          <a:p>
            <a:r>
              <a:rPr lang="en-US" noProof="0"/>
              <a:t>Click icon to add picture</a:t>
            </a:r>
            <a:endParaRPr lang="en-GB" noProof="0"/>
          </a:p>
        </p:txBody>
      </p:sp>
      <p:sp>
        <p:nvSpPr>
          <p:cNvPr id="22" name="Picture Placeholder 6"/>
          <p:cNvSpPr>
            <a:spLocks noGrp="1"/>
          </p:cNvSpPr>
          <p:nvPr>
            <p:ph type="pic" sz="quarter" idx="19"/>
          </p:nvPr>
        </p:nvSpPr>
        <p:spPr>
          <a:xfrm>
            <a:off x="524917" y="3029082"/>
            <a:ext cx="1278195" cy="1592001"/>
          </a:xfrm>
        </p:spPr>
        <p:txBody>
          <a:bodyPr>
            <a:normAutofit/>
          </a:bodyPr>
          <a:lstStyle>
            <a:lvl1pPr>
              <a:defRPr sz="1798"/>
            </a:lvl1pPr>
          </a:lstStyle>
          <a:p>
            <a:r>
              <a:rPr lang="en-US" noProof="0"/>
              <a:t>Click icon to add picture</a:t>
            </a:r>
            <a:endParaRPr lang="en-GB" noProof="0"/>
          </a:p>
        </p:txBody>
      </p:sp>
      <p:sp>
        <p:nvSpPr>
          <p:cNvPr id="23" name="Picture Placeholder 6"/>
          <p:cNvSpPr>
            <a:spLocks noGrp="1"/>
          </p:cNvSpPr>
          <p:nvPr>
            <p:ph type="pic" sz="quarter" idx="20"/>
          </p:nvPr>
        </p:nvSpPr>
        <p:spPr>
          <a:xfrm>
            <a:off x="524917" y="4653225"/>
            <a:ext cx="1278195" cy="1592001"/>
          </a:xfrm>
        </p:spPr>
        <p:txBody>
          <a:bodyPr>
            <a:normAutofit/>
          </a:bodyPr>
          <a:lstStyle>
            <a:lvl1pPr>
              <a:defRPr sz="1798"/>
            </a:lvl1pPr>
          </a:lstStyle>
          <a:p>
            <a:r>
              <a:rPr lang="en-US" noProof="0"/>
              <a:t>Click icon to add picture</a:t>
            </a:r>
            <a:endParaRPr lang="en-GB" noProof="0"/>
          </a:p>
        </p:txBody>
      </p:sp>
      <p:sp>
        <p:nvSpPr>
          <p:cNvPr id="24" name="Picture Placeholder 6"/>
          <p:cNvSpPr>
            <a:spLocks noGrp="1"/>
          </p:cNvSpPr>
          <p:nvPr>
            <p:ph type="pic" sz="quarter" idx="21"/>
          </p:nvPr>
        </p:nvSpPr>
        <p:spPr>
          <a:xfrm>
            <a:off x="2177370" y="1404938"/>
            <a:ext cx="1278195" cy="1592001"/>
          </a:xfrm>
        </p:spPr>
        <p:txBody>
          <a:bodyPr>
            <a:normAutofit/>
          </a:bodyPr>
          <a:lstStyle>
            <a:lvl1pPr>
              <a:defRPr sz="1798"/>
            </a:lvl1pPr>
          </a:lstStyle>
          <a:p>
            <a:r>
              <a:rPr lang="en-US" noProof="0"/>
              <a:t>Click icon to add picture</a:t>
            </a:r>
            <a:endParaRPr lang="en-GB" noProof="0"/>
          </a:p>
        </p:txBody>
      </p:sp>
      <p:sp>
        <p:nvSpPr>
          <p:cNvPr id="25" name="Picture Placeholder 6"/>
          <p:cNvSpPr>
            <a:spLocks noGrp="1"/>
          </p:cNvSpPr>
          <p:nvPr>
            <p:ph type="pic" sz="quarter" idx="22"/>
          </p:nvPr>
        </p:nvSpPr>
        <p:spPr>
          <a:xfrm>
            <a:off x="2177370" y="3029082"/>
            <a:ext cx="1278195" cy="1592001"/>
          </a:xfrm>
        </p:spPr>
        <p:txBody>
          <a:bodyPr>
            <a:normAutofit/>
          </a:bodyPr>
          <a:lstStyle>
            <a:lvl1pPr>
              <a:defRPr sz="1798"/>
            </a:lvl1pPr>
          </a:lstStyle>
          <a:p>
            <a:r>
              <a:rPr lang="en-US" noProof="0"/>
              <a:t>Click icon to add picture</a:t>
            </a:r>
            <a:endParaRPr lang="en-GB" noProof="0"/>
          </a:p>
        </p:txBody>
      </p:sp>
      <p:sp>
        <p:nvSpPr>
          <p:cNvPr id="26" name="Picture Placeholder 6"/>
          <p:cNvSpPr>
            <a:spLocks noGrp="1"/>
          </p:cNvSpPr>
          <p:nvPr>
            <p:ph type="pic" sz="quarter" idx="23"/>
          </p:nvPr>
        </p:nvSpPr>
        <p:spPr>
          <a:xfrm>
            <a:off x="2177370" y="4653225"/>
            <a:ext cx="1278195" cy="1592001"/>
          </a:xfrm>
        </p:spPr>
        <p:txBody>
          <a:bodyPr>
            <a:normAutofit/>
          </a:bodyPr>
          <a:lstStyle>
            <a:lvl1pPr>
              <a:defRPr sz="1798"/>
            </a:lvl1pPr>
          </a:lstStyle>
          <a:p>
            <a:r>
              <a:rPr lang="en-US" noProof="0"/>
              <a:t>Click icon to add picture</a:t>
            </a:r>
            <a:endParaRPr lang="en-GB" noProof="0"/>
          </a:p>
        </p:txBody>
      </p:sp>
      <p:sp>
        <p:nvSpPr>
          <p:cNvPr id="27" name="Picture Placeholder 6"/>
          <p:cNvSpPr>
            <a:spLocks noGrp="1"/>
          </p:cNvSpPr>
          <p:nvPr>
            <p:ph type="pic" sz="quarter" idx="24"/>
          </p:nvPr>
        </p:nvSpPr>
        <p:spPr>
          <a:xfrm>
            <a:off x="3813965" y="1404938"/>
            <a:ext cx="1278195" cy="1592001"/>
          </a:xfrm>
        </p:spPr>
        <p:txBody>
          <a:bodyPr>
            <a:normAutofit/>
          </a:bodyPr>
          <a:lstStyle>
            <a:lvl1pPr>
              <a:defRPr sz="1798"/>
            </a:lvl1pPr>
          </a:lstStyle>
          <a:p>
            <a:r>
              <a:rPr lang="en-US" noProof="0"/>
              <a:t>Click icon to add picture</a:t>
            </a:r>
            <a:endParaRPr lang="en-GB" noProof="0"/>
          </a:p>
        </p:txBody>
      </p:sp>
      <p:sp>
        <p:nvSpPr>
          <p:cNvPr id="28" name="Picture Placeholder 6"/>
          <p:cNvSpPr>
            <a:spLocks noGrp="1"/>
          </p:cNvSpPr>
          <p:nvPr>
            <p:ph type="pic" sz="quarter" idx="25"/>
          </p:nvPr>
        </p:nvSpPr>
        <p:spPr>
          <a:xfrm>
            <a:off x="3813965" y="3029082"/>
            <a:ext cx="1278195" cy="1592001"/>
          </a:xfrm>
        </p:spPr>
        <p:txBody>
          <a:bodyPr>
            <a:normAutofit/>
          </a:bodyPr>
          <a:lstStyle>
            <a:lvl1pPr>
              <a:defRPr sz="1798"/>
            </a:lvl1pPr>
          </a:lstStyle>
          <a:p>
            <a:r>
              <a:rPr lang="en-US" noProof="0"/>
              <a:t>Click icon to add picture</a:t>
            </a:r>
            <a:endParaRPr lang="en-GB" noProof="0"/>
          </a:p>
        </p:txBody>
      </p:sp>
      <p:sp>
        <p:nvSpPr>
          <p:cNvPr id="29" name="Picture Placeholder 6"/>
          <p:cNvSpPr>
            <a:spLocks noGrp="1"/>
          </p:cNvSpPr>
          <p:nvPr>
            <p:ph type="pic" sz="quarter" idx="26"/>
          </p:nvPr>
        </p:nvSpPr>
        <p:spPr>
          <a:xfrm>
            <a:off x="3813965" y="4653225"/>
            <a:ext cx="1278195" cy="1592001"/>
          </a:xfrm>
        </p:spPr>
        <p:txBody>
          <a:bodyPr>
            <a:normAutofit/>
          </a:bodyPr>
          <a:lstStyle>
            <a:lvl1pPr>
              <a:defRPr sz="1798"/>
            </a:lvl1pPr>
          </a:lstStyle>
          <a:p>
            <a:r>
              <a:rPr lang="en-US" noProof="0"/>
              <a:t>Click icon to add picture</a:t>
            </a:r>
            <a:endParaRPr lang="en-GB" noProof="0"/>
          </a:p>
        </p:txBody>
      </p:sp>
      <p:sp>
        <p:nvSpPr>
          <p:cNvPr id="30" name="Picture Placeholder 6"/>
          <p:cNvSpPr>
            <a:spLocks noGrp="1"/>
          </p:cNvSpPr>
          <p:nvPr>
            <p:ph type="pic" sz="quarter" idx="27"/>
          </p:nvPr>
        </p:nvSpPr>
        <p:spPr>
          <a:xfrm>
            <a:off x="5456903" y="1404938"/>
            <a:ext cx="1278195" cy="1592001"/>
          </a:xfrm>
        </p:spPr>
        <p:txBody>
          <a:bodyPr>
            <a:normAutofit/>
          </a:bodyPr>
          <a:lstStyle>
            <a:lvl1pPr>
              <a:defRPr sz="1798"/>
            </a:lvl1pPr>
          </a:lstStyle>
          <a:p>
            <a:r>
              <a:rPr lang="en-US" noProof="0"/>
              <a:t>Click icon to add picture</a:t>
            </a:r>
            <a:endParaRPr lang="en-GB" noProof="0"/>
          </a:p>
        </p:txBody>
      </p:sp>
      <p:sp>
        <p:nvSpPr>
          <p:cNvPr id="31" name="Picture Placeholder 6"/>
          <p:cNvSpPr>
            <a:spLocks noGrp="1"/>
          </p:cNvSpPr>
          <p:nvPr>
            <p:ph type="pic" sz="quarter" idx="28"/>
          </p:nvPr>
        </p:nvSpPr>
        <p:spPr>
          <a:xfrm>
            <a:off x="5456903" y="3029082"/>
            <a:ext cx="1278195" cy="1592001"/>
          </a:xfrm>
        </p:spPr>
        <p:txBody>
          <a:bodyPr>
            <a:normAutofit/>
          </a:bodyPr>
          <a:lstStyle>
            <a:lvl1pPr>
              <a:defRPr sz="1798"/>
            </a:lvl1pPr>
          </a:lstStyle>
          <a:p>
            <a:r>
              <a:rPr lang="en-US" noProof="0"/>
              <a:t>Click icon to add picture</a:t>
            </a:r>
            <a:endParaRPr lang="en-GB" noProof="0"/>
          </a:p>
        </p:txBody>
      </p:sp>
      <p:sp>
        <p:nvSpPr>
          <p:cNvPr id="32" name="Picture Placeholder 6"/>
          <p:cNvSpPr>
            <a:spLocks noGrp="1"/>
          </p:cNvSpPr>
          <p:nvPr>
            <p:ph type="pic" sz="quarter" idx="29"/>
          </p:nvPr>
        </p:nvSpPr>
        <p:spPr>
          <a:xfrm>
            <a:off x="5456903" y="4653225"/>
            <a:ext cx="1278195" cy="1592001"/>
          </a:xfrm>
        </p:spPr>
        <p:txBody>
          <a:bodyPr>
            <a:normAutofit/>
          </a:bodyPr>
          <a:lstStyle>
            <a:lvl1pPr>
              <a:defRPr sz="1798"/>
            </a:lvl1pPr>
          </a:lstStyle>
          <a:p>
            <a:r>
              <a:rPr lang="en-US" noProof="0"/>
              <a:t>Click icon to add picture</a:t>
            </a:r>
            <a:endParaRPr lang="en-GB" noProof="0"/>
          </a:p>
        </p:txBody>
      </p:sp>
      <p:sp>
        <p:nvSpPr>
          <p:cNvPr id="33" name="Picture Placeholder 6"/>
          <p:cNvSpPr>
            <a:spLocks noGrp="1"/>
          </p:cNvSpPr>
          <p:nvPr>
            <p:ph type="pic" sz="quarter" idx="30"/>
          </p:nvPr>
        </p:nvSpPr>
        <p:spPr>
          <a:xfrm>
            <a:off x="7099841" y="1404938"/>
            <a:ext cx="1278195" cy="1592001"/>
          </a:xfrm>
        </p:spPr>
        <p:txBody>
          <a:bodyPr>
            <a:normAutofit/>
          </a:bodyPr>
          <a:lstStyle>
            <a:lvl1pPr>
              <a:defRPr sz="1798"/>
            </a:lvl1pPr>
          </a:lstStyle>
          <a:p>
            <a:r>
              <a:rPr lang="en-US" noProof="0"/>
              <a:t>Click icon to add picture</a:t>
            </a:r>
            <a:endParaRPr lang="en-GB" noProof="0"/>
          </a:p>
        </p:txBody>
      </p:sp>
      <p:sp>
        <p:nvSpPr>
          <p:cNvPr id="34" name="Picture Placeholder 6"/>
          <p:cNvSpPr>
            <a:spLocks noGrp="1"/>
          </p:cNvSpPr>
          <p:nvPr>
            <p:ph type="pic" sz="quarter" idx="31"/>
          </p:nvPr>
        </p:nvSpPr>
        <p:spPr>
          <a:xfrm>
            <a:off x="7099841" y="3029082"/>
            <a:ext cx="1278195" cy="1592001"/>
          </a:xfrm>
        </p:spPr>
        <p:txBody>
          <a:bodyPr>
            <a:normAutofit/>
          </a:bodyPr>
          <a:lstStyle>
            <a:lvl1pPr>
              <a:defRPr sz="1798"/>
            </a:lvl1pPr>
          </a:lstStyle>
          <a:p>
            <a:r>
              <a:rPr lang="en-US" noProof="0"/>
              <a:t>Click icon to add picture</a:t>
            </a:r>
            <a:endParaRPr lang="en-GB" noProof="0"/>
          </a:p>
        </p:txBody>
      </p:sp>
      <p:sp>
        <p:nvSpPr>
          <p:cNvPr id="35" name="Picture Placeholder 6"/>
          <p:cNvSpPr>
            <a:spLocks noGrp="1"/>
          </p:cNvSpPr>
          <p:nvPr>
            <p:ph type="pic" sz="quarter" idx="32"/>
          </p:nvPr>
        </p:nvSpPr>
        <p:spPr>
          <a:xfrm>
            <a:off x="7099841" y="4653225"/>
            <a:ext cx="1278195" cy="1592001"/>
          </a:xfrm>
        </p:spPr>
        <p:txBody>
          <a:bodyPr>
            <a:normAutofit/>
          </a:bodyPr>
          <a:lstStyle>
            <a:lvl1pPr>
              <a:defRPr sz="1798"/>
            </a:lvl1pPr>
          </a:lstStyle>
          <a:p>
            <a:r>
              <a:rPr lang="en-US" noProof="0"/>
              <a:t>Click icon to add picture</a:t>
            </a:r>
            <a:endParaRPr lang="en-GB" noProof="0"/>
          </a:p>
        </p:txBody>
      </p:sp>
      <p:sp>
        <p:nvSpPr>
          <p:cNvPr id="36" name="Picture Placeholder 6"/>
          <p:cNvSpPr>
            <a:spLocks noGrp="1"/>
          </p:cNvSpPr>
          <p:nvPr>
            <p:ph type="pic" sz="quarter" idx="33"/>
          </p:nvPr>
        </p:nvSpPr>
        <p:spPr>
          <a:xfrm>
            <a:off x="8736903" y="1404938"/>
            <a:ext cx="1278195" cy="1592001"/>
          </a:xfrm>
        </p:spPr>
        <p:txBody>
          <a:bodyPr>
            <a:normAutofit/>
          </a:bodyPr>
          <a:lstStyle>
            <a:lvl1pPr>
              <a:defRPr sz="1798"/>
            </a:lvl1pPr>
          </a:lstStyle>
          <a:p>
            <a:r>
              <a:rPr lang="en-US" noProof="0"/>
              <a:t>Click icon to add picture</a:t>
            </a:r>
            <a:endParaRPr lang="en-GB" noProof="0"/>
          </a:p>
        </p:txBody>
      </p:sp>
      <p:sp>
        <p:nvSpPr>
          <p:cNvPr id="37" name="Picture Placeholder 6"/>
          <p:cNvSpPr>
            <a:spLocks noGrp="1"/>
          </p:cNvSpPr>
          <p:nvPr>
            <p:ph type="pic" sz="quarter" idx="34"/>
          </p:nvPr>
        </p:nvSpPr>
        <p:spPr>
          <a:xfrm>
            <a:off x="8736903" y="3029082"/>
            <a:ext cx="1278195" cy="1592001"/>
          </a:xfrm>
        </p:spPr>
        <p:txBody>
          <a:bodyPr>
            <a:normAutofit/>
          </a:bodyPr>
          <a:lstStyle>
            <a:lvl1pPr>
              <a:defRPr sz="1798"/>
            </a:lvl1pPr>
          </a:lstStyle>
          <a:p>
            <a:r>
              <a:rPr lang="en-US" noProof="0"/>
              <a:t>Click icon to add picture</a:t>
            </a:r>
            <a:endParaRPr lang="en-GB" noProof="0"/>
          </a:p>
        </p:txBody>
      </p:sp>
      <p:sp>
        <p:nvSpPr>
          <p:cNvPr id="38" name="Picture Placeholder 6"/>
          <p:cNvSpPr>
            <a:spLocks noGrp="1"/>
          </p:cNvSpPr>
          <p:nvPr>
            <p:ph type="pic" sz="quarter" idx="35"/>
          </p:nvPr>
        </p:nvSpPr>
        <p:spPr>
          <a:xfrm>
            <a:off x="8736903" y="4653225"/>
            <a:ext cx="1278195" cy="1592001"/>
          </a:xfrm>
        </p:spPr>
        <p:txBody>
          <a:bodyPr>
            <a:normAutofit/>
          </a:bodyPr>
          <a:lstStyle>
            <a:lvl1pPr>
              <a:defRPr sz="1798"/>
            </a:lvl1pPr>
          </a:lstStyle>
          <a:p>
            <a:r>
              <a:rPr lang="en-US" noProof="0"/>
              <a:t>Click icon to add picture</a:t>
            </a:r>
            <a:endParaRPr lang="en-GB" noProof="0"/>
          </a:p>
        </p:txBody>
      </p:sp>
      <p:sp>
        <p:nvSpPr>
          <p:cNvPr id="39" name="Picture Placeholder 6"/>
          <p:cNvSpPr>
            <a:spLocks noGrp="1"/>
          </p:cNvSpPr>
          <p:nvPr>
            <p:ph type="pic" sz="quarter" idx="36"/>
          </p:nvPr>
        </p:nvSpPr>
        <p:spPr>
          <a:xfrm>
            <a:off x="10379375" y="1404938"/>
            <a:ext cx="1278195" cy="1592001"/>
          </a:xfrm>
        </p:spPr>
        <p:txBody>
          <a:bodyPr>
            <a:normAutofit/>
          </a:bodyPr>
          <a:lstStyle>
            <a:lvl1pPr>
              <a:defRPr sz="1798"/>
            </a:lvl1pPr>
          </a:lstStyle>
          <a:p>
            <a:r>
              <a:rPr lang="en-US" noProof="0"/>
              <a:t>Click icon to add picture</a:t>
            </a:r>
            <a:endParaRPr lang="en-GB" noProof="0"/>
          </a:p>
        </p:txBody>
      </p:sp>
      <p:sp>
        <p:nvSpPr>
          <p:cNvPr id="40" name="Picture Placeholder 6"/>
          <p:cNvSpPr>
            <a:spLocks noGrp="1"/>
          </p:cNvSpPr>
          <p:nvPr>
            <p:ph type="pic" sz="quarter" idx="37"/>
          </p:nvPr>
        </p:nvSpPr>
        <p:spPr>
          <a:xfrm>
            <a:off x="10379375" y="3029082"/>
            <a:ext cx="1278195" cy="1592001"/>
          </a:xfrm>
        </p:spPr>
        <p:txBody>
          <a:bodyPr>
            <a:normAutofit/>
          </a:bodyPr>
          <a:lstStyle>
            <a:lvl1pPr>
              <a:defRPr sz="1798"/>
            </a:lvl1pPr>
          </a:lstStyle>
          <a:p>
            <a:r>
              <a:rPr lang="en-US" noProof="0"/>
              <a:t>Click icon to add picture</a:t>
            </a:r>
            <a:endParaRPr lang="en-GB" noProof="0"/>
          </a:p>
        </p:txBody>
      </p:sp>
      <p:sp>
        <p:nvSpPr>
          <p:cNvPr id="41" name="Picture Placeholder 6"/>
          <p:cNvSpPr>
            <a:spLocks noGrp="1"/>
          </p:cNvSpPr>
          <p:nvPr>
            <p:ph type="pic" sz="quarter" idx="38"/>
          </p:nvPr>
        </p:nvSpPr>
        <p:spPr>
          <a:xfrm>
            <a:off x="10379375" y="4653225"/>
            <a:ext cx="1278195" cy="1592001"/>
          </a:xfrm>
        </p:spPr>
        <p:txBody>
          <a:bodyPr>
            <a:normAutofit/>
          </a:bodyPr>
          <a:lstStyle>
            <a:lvl1pPr>
              <a:defRPr sz="1798"/>
            </a:lvl1pPr>
          </a:lstStyle>
          <a:p>
            <a:r>
              <a:rPr lang="en-US" noProof="0"/>
              <a:t>Click icon to add picture</a:t>
            </a:r>
            <a:endParaRPr lang="en-GB" noProof="0"/>
          </a:p>
        </p:txBody>
      </p:sp>
    </p:spTree>
    <p:extLst>
      <p:ext uri="{BB962C8B-B14F-4D97-AF65-F5344CB8AC3E}">
        <p14:creationId xmlns:p14="http://schemas.microsoft.com/office/powerpoint/2010/main" val="31699908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ext &amp;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Date Placeholder 2"/>
          <p:cNvSpPr>
            <a:spLocks noGrp="1"/>
          </p:cNvSpPr>
          <p:nvPr>
            <p:ph type="dt" sz="half" idx="10"/>
          </p:nvPr>
        </p:nvSpPr>
        <p:spPr/>
        <p:txBody>
          <a:bodyPr/>
          <a:lstStyle/>
          <a:p>
            <a:r>
              <a:rPr lang="de-DE" noProof="0"/>
              <a:t>24.08.2023</a:t>
            </a:r>
            <a:endParaRPr lang="en-GB" noProof="0"/>
          </a:p>
        </p:txBody>
      </p:sp>
      <p:sp>
        <p:nvSpPr>
          <p:cNvPr id="4" name="Footer Placeholder 3"/>
          <p:cNvSpPr>
            <a:spLocks noGrp="1"/>
          </p:cNvSpPr>
          <p:nvPr>
            <p:ph type="ftr" sz="quarter" idx="11"/>
          </p:nvPr>
        </p:nvSpPr>
        <p:spPr/>
        <p:txBody>
          <a:bodyPr/>
          <a:lstStyle/>
          <a:p>
            <a:r>
              <a:rPr lang="en-GB" noProof="0"/>
              <a:t>Futsal-Regeländerungen</a:t>
            </a:r>
          </a:p>
        </p:txBody>
      </p:sp>
      <p:sp>
        <p:nvSpPr>
          <p:cNvPr id="5" name="Slide Number Placeholder 4"/>
          <p:cNvSpPr>
            <a:spLocks noGrp="1"/>
          </p:cNvSpPr>
          <p:nvPr>
            <p:ph type="sldNum" sz="quarter" idx="12"/>
          </p:nvPr>
        </p:nvSpPr>
        <p:spPr/>
        <p:txBody>
          <a:bodyPr/>
          <a:lstStyle/>
          <a:p>
            <a:fld id="{AA096295-B7D5-403D-8865-3EAE0E3611E5}" type="slidenum">
              <a:rPr lang="en-GB" noProof="0" smtClean="0"/>
              <a:pPr/>
              <a:t>‹Nr.›</a:t>
            </a:fld>
            <a:endParaRPr lang="en-GB" noProof="0"/>
          </a:p>
        </p:txBody>
      </p:sp>
      <p:sp>
        <p:nvSpPr>
          <p:cNvPr id="9" name="Picture Placeholder 8"/>
          <p:cNvSpPr>
            <a:spLocks noGrp="1"/>
          </p:cNvSpPr>
          <p:nvPr>
            <p:ph type="pic" sz="quarter" idx="14"/>
          </p:nvPr>
        </p:nvSpPr>
        <p:spPr>
          <a:xfrm>
            <a:off x="7095084" y="1404937"/>
            <a:ext cx="4562485" cy="2205038"/>
          </a:xfrm>
        </p:spPr>
        <p:txBody>
          <a:bodyPr/>
          <a:lstStyle/>
          <a:p>
            <a:r>
              <a:rPr lang="en-US" noProof="0"/>
              <a:t>Click icon to add picture</a:t>
            </a:r>
            <a:endParaRPr lang="en-GB" noProof="0"/>
          </a:p>
        </p:txBody>
      </p:sp>
      <p:sp>
        <p:nvSpPr>
          <p:cNvPr id="17" name="Picture Placeholder 6"/>
          <p:cNvSpPr>
            <a:spLocks noGrp="1"/>
          </p:cNvSpPr>
          <p:nvPr>
            <p:ph type="pic" sz="quarter" idx="18"/>
          </p:nvPr>
        </p:nvSpPr>
        <p:spPr>
          <a:xfrm>
            <a:off x="7095084" y="4040189"/>
            <a:ext cx="4559314" cy="2205037"/>
          </a:xfrm>
        </p:spPr>
        <p:txBody>
          <a:bodyPr/>
          <a:lstStyle/>
          <a:p>
            <a:r>
              <a:rPr lang="en-US" noProof="0"/>
              <a:t>Click icon to add picture</a:t>
            </a:r>
            <a:endParaRPr lang="en-GB" noProof="0"/>
          </a:p>
        </p:txBody>
      </p:sp>
      <p:sp>
        <p:nvSpPr>
          <p:cNvPr id="8" name="Text Placeholder 7"/>
          <p:cNvSpPr>
            <a:spLocks noGrp="1"/>
          </p:cNvSpPr>
          <p:nvPr>
            <p:ph type="body" sz="quarter" idx="19"/>
          </p:nvPr>
        </p:nvSpPr>
        <p:spPr>
          <a:xfrm>
            <a:off x="436110" y="1317626"/>
            <a:ext cx="6300573" cy="492759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3065280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Images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Date Placeholder 2"/>
          <p:cNvSpPr>
            <a:spLocks noGrp="1"/>
          </p:cNvSpPr>
          <p:nvPr>
            <p:ph type="dt" sz="half" idx="10"/>
          </p:nvPr>
        </p:nvSpPr>
        <p:spPr/>
        <p:txBody>
          <a:bodyPr/>
          <a:lstStyle/>
          <a:p>
            <a:r>
              <a:rPr lang="de-DE" noProof="0"/>
              <a:t>24.08.2023</a:t>
            </a:r>
            <a:endParaRPr lang="en-GB" noProof="0"/>
          </a:p>
        </p:txBody>
      </p:sp>
      <p:sp>
        <p:nvSpPr>
          <p:cNvPr id="4" name="Footer Placeholder 3"/>
          <p:cNvSpPr>
            <a:spLocks noGrp="1"/>
          </p:cNvSpPr>
          <p:nvPr>
            <p:ph type="ftr" sz="quarter" idx="11"/>
          </p:nvPr>
        </p:nvSpPr>
        <p:spPr/>
        <p:txBody>
          <a:bodyPr/>
          <a:lstStyle/>
          <a:p>
            <a:r>
              <a:rPr lang="en-GB" noProof="0"/>
              <a:t>Futsal-Regeländerungen</a:t>
            </a:r>
          </a:p>
        </p:txBody>
      </p:sp>
      <p:sp>
        <p:nvSpPr>
          <p:cNvPr id="5" name="Slide Number Placeholder 4"/>
          <p:cNvSpPr>
            <a:spLocks noGrp="1"/>
          </p:cNvSpPr>
          <p:nvPr>
            <p:ph type="sldNum" sz="quarter" idx="12"/>
          </p:nvPr>
        </p:nvSpPr>
        <p:spPr/>
        <p:txBody>
          <a:bodyPr/>
          <a:lstStyle/>
          <a:p>
            <a:fld id="{AA096295-B7D5-403D-8865-3EAE0E3611E5}" type="slidenum">
              <a:rPr lang="en-GB" noProof="0" smtClean="0"/>
              <a:pPr/>
              <a:t>‹Nr.›</a:t>
            </a:fld>
            <a:endParaRPr lang="en-GB" noProof="0"/>
          </a:p>
        </p:txBody>
      </p:sp>
      <p:sp>
        <p:nvSpPr>
          <p:cNvPr id="7" name="Picture Placeholder 6"/>
          <p:cNvSpPr>
            <a:spLocks noGrp="1"/>
          </p:cNvSpPr>
          <p:nvPr>
            <p:ph type="pic" sz="quarter" idx="13"/>
          </p:nvPr>
        </p:nvSpPr>
        <p:spPr>
          <a:xfrm>
            <a:off x="536017" y="1404939"/>
            <a:ext cx="4559314" cy="2205037"/>
          </a:xfrm>
        </p:spPr>
        <p:txBody>
          <a:bodyPr/>
          <a:lstStyle/>
          <a:p>
            <a:r>
              <a:rPr lang="en-US" noProof="0"/>
              <a:t>Click icon to add picture</a:t>
            </a:r>
            <a:endParaRPr lang="en-GB" noProof="0"/>
          </a:p>
        </p:txBody>
      </p:sp>
      <p:sp>
        <p:nvSpPr>
          <p:cNvPr id="16" name="Picture Placeholder 6"/>
          <p:cNvSpPr>
            <a:spLocks noGrp="1"/>
          </p:cNvSpPr>
          <p:nvPr>
            <p:ph type="pic" sz="quarter" idx="17"/>
          </p:nvPr>
        </p:nvSpPr>
        <p:spPr>
          <a:xfrm>
            <a:off x="536017" y="4040189"/>
            <a:ext cx="4559314" cy="2205037"/>
          </a:xfrm>
        </p:spPr>
        <p:txBody>
          <a:bodyPr/>
          <a:lstStyle/>
          <a:p>
            <a:r>
              <a:rPr lang="en-US" noProof="0"/>
              <a:t>Click icon to add picture</a:t>
            </a:r>
            <a:endParaRPr lang="en-GB" noProof="0"/>
          </a:p>
        </p:txBody>
      </p:sp>
      <p:sp>
        <p:nvSpPr>
          <p:cNvPr id="8" name="Text Placeholder 7"/>
          <p:cNvSpPr>
            <a:spLocks noGrp="1"/>
          </p:cNvSpPr>
          <p:nvPr>
            <p:ph type="body" sz="quarter" idx="18"/>
          </p:nvPr>
        </p:nvSpPr>
        <p:spPr>
          <a:xfrm>
            <a:off x="5357874" y="1317625"/>
            <a:ext cx="6405948" cy="49276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624878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ext &amp;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Date Placeholder 2"/>
          <p:cNvSpPr>
            <a:spLocks noGrp="1"/>
          </p:cNvSpPr>
          <p:nvPr>
            <p:ph type="dt" sz="half" idx="10"/>
          </p:nvPr>
        </p:nvSpPr>
        <p:spPr/>
        <p:txBody>
          <a:bodyPr/>
          <a:lstStyle/>
          <a:p>
            <a:r>
              <a:rPr lang="de-DE" noProof="0"/>
              <a:t>24.08.2023</a:t>
            </a:r>
            <a:endParaRPr lang="en-GB" noProof="0"/>
          </a:p>
        </p:txBody>
      </p:sp>
      <p:sp>
        <p:nvSpPr>
          <p:cNvPr id="4" name="Footer Placeholder 3"/>
          <p:cNvSpPr>
            <a:spLocks noGrp="1"/>
          </p:cNvSpPr>
          <p:nvPr>
            <p:ph type="ftr" sz="quarter" idx="11"/>
          </p:nvPr>
        </p:nvSpPr>
        <p:spPr/>
        <p:txBody>
          <a:bodyPr/>
          <a:lstStyle/>
          <a:p>
            <a:r>
              <a:rPr lang="en-GB" noProof="0"/>
              <a:t>Futsal-Regeländerungen</a:t>
            </a:r>
          </a:p>
        </p:txBody>
      </p:sp>
      <p:sp>
        <p:nvSpPr>
          <p:cNvPr id="5" name="Slide Number Placeholder 4"/>
          <p:cNvSpPr>
            <a:spLocks noGrp="1"/>
          </p:cNvSpPr>
          <p:nvPr>
            <p:ph type="sldNum" sz="quarter" idx="12"/>
          </p:nvPr>
        </p:nvSpPr>
        <p:spPr/>
        <p:txBody>
          <a:bodyPr/>
          <a:lstStyle/>
          <a:p>
            <a:fld id="{AA096295-B7D5-403D-8865-3EAE0E3611E5}" type="slidenum">
              <a:rPr lang="en-GB" noProof="0" smtClean="0"/>
              <a:pPr/>
              <a:t>‹Nr.›</a:t>
            </a:fld>
            <a:endParaRPr lang="en-GB" noProof="0"/>
          </a:p>
        </p:txBody>
      </p:sp>
      <p:sp>
        <p:nvSpPr>
          <p:cNvPr id="9" name="Picture Placeholder 8"/>
          <p:cNvSpPr>
            <a:spLocks noGrp="1"/>
          </p:cNvSpPr>
          <p:nvPr>
            <p:ph type="pic" sz="quarter" idx="14"/>
          </p:nvPr>
        </p:nvSpPr>
        <p:spPr>
          <a:xfrm>
            <a:off x="7095084" y="1404936"/>
            <a:ext cx="4562485" cy="4840287"/>
          </a:xfrm>
        </p:spPr>
        <p:txBody>
          <a:bodyPr/>
          <a:lstStyle/>
          <a:p>
            <a:r>
              <a:rPr lang="en-US" noProof="0"/>
              <a:t>Click icon to add picture</a:t>
            </a:r>
            <a:endParaRPr lang="en-GB" noProof="0"/>
          </a:p>
        </p:txBody>
      </p:sp>
      <p:sp>
        <p:nvSpPr>
          <p:cNvPr id="8" name="Text Placeholder 7"/>
          <p:cNvSpPr>
            <a:spLocks noGrp="1"/>
          </p:cNvSpPr>
          <p:nvPr>
            <p:ph type="body" sz="quarter" idx="19"/>
          </p:nvPr>
        </p:nvSpPr>
        <p:spPr>
          <a:xfrm>
            <a:off x="436110" y="1317626"/>
            <a:ext cx="6300573" cy="492759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901041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Imag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Date Placeholder 2"/>
          <p:cNvSpPr>
            <a:spLocks noGrp="1"/>
          </p:cNvSpPr>
          <p:nvPr>
            <p:ph type="dt" sz="half" idx="10"/>
          </p:nvPr>
        </p:nvSpPr>
        <p:spPr/>
        <p:txBody>
          <a:bodyPr/>
          <a:lstStyle/>
          <a:p>
            <a:r>
              <a:rPr lang="de-DE" noProof="0"/>
              <a:t>24.08.2023</a:t>
            </a:r>
            <a:endParaRPr lang="en-GB" noProof="0"/>
          </a:p>
        </p:txBody>
      </p:sp>
      <p:sp>
        <p:nvSpPr>
          <p:cNvPr id="4" name="Footer Placeholder 3"/>
          <p:cNvSpPr>
            <a:spLocks noGrp="1"/>
          </p:cNvSpPr>
          <p:nvPr>
            <p:ph type="ftr" sz="quarter" idx="11"/>
          </p:nvPr>
        </p:nvSpPr>
        <p:spPr/>
        <p:txBody>
          <a:bodyPr/>
          <a:lstStyle/>
          <a:p>
            <a:r>
              <a:rPr lang="en-GB" noProof="0"/>
              <a:t>Futsal-Regeländerungen</a:t>
            </a:r>
          </a:p>
        </p:txBody>
      </p:sp>
      <p:sp>
        <p:nvSpPr>
          <p:cNvPr id="5" name="Slide Number Placeholder 4"/>
          <p:cNvSpPr>
            <a:spLocks noGrp="1"/>
          </p:cNvSpPr>
          <p:nvPr>
            <p:ph type="sldNum" sz="quarter" idx="12"/>
          </p:nvPr>
        </p:nvSpPr>
        <p:spPr/>
        <p:txBody>
          <a:bodyPr/>
          <a:lstStyle/>
          <a:p>
            <a:fld id="{AA096295-B7D5-403D-8865-3EAE0E3611E5}" type="slidenum">
              <a:rPr lang="en-GB" noProof="0" smtClean="0"/>
              <a:pPr/>
              <a:t>‹Nr.›</a:t>
            </a:fld>
            <a:endParaRPr lang="en-GB" noProof="0"/>
          </a:p>
        </p:txBody>
      </p:sp>
      <p:sp>
        <p:nvSpPr>
          <p:cNvPr id="7" name="Picture Placeholder 6"/>
          <p:cNvSpPr>
            <a:spLocks noGrp="1"/>
          </p:cNvSpPr>
          <p:nvPr>
            <p:ph type="pic" sz="quarter" idx="13"/>
          </p:nvPr>
        </p:nvSpPr>
        <p:spPr>
          <a:xfrm>
            <a:off x="536017" y="1404939"/>
            <a:ext cx="4559314" cy="4840287"/>
          </a:xfrm>
        </p:spPr>
        <p:txBody>
          <a:bodyPr/>
          <a:lstStyle/>
          <a:p>
            <a:r>
              <a:rPr lang="en-US" noProof="0"/>
              <a:t>Click icon to add picture</a:t>
            </a:r>
            <a:endParaRPr lang="en-GB" noProof="0"/>
          </a:p>
        </p:txBody>
      </p:sp>
      <p:sp>
        <p:nvSpPr>
          <p:cNvPr id="8" name="Text Placeholder 7"/>
          <p:cNvSpPr>
            <a:spLocks noGrp="1"/>
          </p:cNvSpPr>
          <p:nvPr>
            <p:ph type="body" sz="quarter" idx="18"/>
          </p:nvPr>
        </p:nvSpPr>
        <p:spPr>
          <a:xfrm>
            <a:off x="5357874" y="1317626"/>
            <a:ext cx="6405948" cy="49276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626173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aption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426594" y="441434"/>
            <a:ext cx="4668737" cy="755256"/>
          </a:xfrm>
        </p:spPr>
        <p:txBody>
          <a:bodyPr/>
          <a:lstStyle/>
          <a:p>
            <a:r>
              <a:rPr lang="en-US" noProof="0"/>
              <a:t>Click to edit Master title style</a:t>
            </a:r>
            <a:endParaRPr lang="en-GB" noProof="0"/>
          </a:p>
        </p:txBody>
      </p:sp>
      <p:sp>
        <p:nvSpPr>
          <p:cNvPr id="3" name="Date Placeholder 2"/>
          <p:cNvSpPr>
            <a:spLocks noGrp="1"/>
          </p:cNvSpPr>
          <p:nvPr>
            <p:ph type="dt" sz="half" idx="10"/>
          </p:nvPr>
        </p:nvSpPr>
        <p:spPr/>
        <p:txBody>
          <a:bodyPr/>
          <a:lstStyle/>
          <a:p>
            <a:r>
              <a:rPr lang="de-DE" noProof="0"/>
              <a:t>24.08.2023</a:t>
            </a:r>
            <a:endParaRPr lang="en-GB" noProof="0"/>
          </a:p>
        </p:txBody>
      </p:sp>
      <p:sp>
        <p:nvSpPr>
          <p:cNvPr id="4" name="Footer Placeholder 3"/>
          <p:cNvSpPr>
            <a:spLocks noGrp="1"/>
          </p:cNvSpPr>
          <p:nvPr>
            <p:ph type="ftr" sz="quarter" idx="11"/>
          </p:nvPr>
        </p:nvSpPr>
        <p:spPr/>
        <p:txBody>
          <a:bodyPr/>
          <a:lstStyle/>
          <a:p>
            <a:r>
              <a:rPr lang="en-GB" noProof="0"/>
              <a:t>Futsal-Regeländerungen</a:t>
            </a:r>
          </a:p>
        </p:txBody>
      </p:sp>
      <p:sp>
        <p:nvSpPr>
          <p:cNvPr id="5" name="Slide Number Placeholder 4"/>
          <p:cNvSpPr>
            <a:spLocks noGrp="1"/>
          </p:cNvSpPr>
          <p:nvPr>
            <p:ph type="sldNum" sz="quarter" idx="12"/>
          </p:nvPr>
        </p:nvSpPr>
        <p:spPr/>
        <p:txBody>
          <a:bodyPr/>
          <a:lstStyle/>
          <a:p>
            <a:fld id="{AA096295-B7D5-403D-8865-3EAE0E3611E5}" type="slidenum">
              <a:rPr lang="en-GB" noProof="0" smtClean="0"/>
              <a:pPr/>
              <a:t>‹Nr.›</a:t>
            </a:fld>
            <a:endParaRPr lang="en-GB" noProof="0"/>
          </a:p>
        </p:txBody>
      </p:sp>
      <p:sp>
        <p:nvSpPr>
          <p:cNvPr id="9" name="Content Placeholder 8"/>
          <p:cNvSpPr>
            <a:spLocks noGrp="1"/>
          </p:cNvSpPr>
          <p:nvPr>
            <p:ph sz="quarter" idx="19"/>
          </p:nvPr>
        </p:nvSpPr>
        <p:spPr>
          <a:xfrm>
            <a:off x="5456903" y="549275"/>
            <a:ext cx="6200666" cy="5695950"/>
          </a:xfrm>
        </p:spPr>
        <p:txBody>
          <a:bodyPr/>
          <a:lstStyle>
            <a:lvl1pPr marL="0" indent="0">
              <a:buNone/>
              <a:defRPr/>
            </a:lvl1pPr>
          </a:lstStyle>
          <a:p>
            <a:pPr lvl="0"/>
            <a:r>
              <a:rPr lang="en-US" noProof="0"/>
              <a:t>Click to edit Master text styles</a:t>
            </a:r>
          </a:p>
        </p:txBody>
      </p:sp>
      <p:sp>
        <p:nvSpPr>
          <p:cNvPr id="11" name="Text Placeholder 10"/>
          <p:cNvSpPr>
            <a:spLocks noGrp="1"/>
          </p:cNvSpPr>
          <p:nvPr>
            <p:ph type="body" sz="quarter" idx="20"/>
          </p:nvPr>
        </p:nvSpPr>
        <p:spPr>
          <a:xfrm>
            <a:off x="426594" y="1404939"/>
            <a:ext cx="4668736" cy="4840286"/>
          </a:xfrm>
        </p:spPr>
        <p:txBody>
          <a:bodyPr>
            <a:normAutofit/>
          </a:bodyPr>
          <a:lstStyle>
            <a:lvl1pPr marL="0" indent="0">
              <a:buFontTx/>
              <a:buNone/>
              <a:defRPr sz="1998"/>
            </a:lvl1pPr>
            <a:lvl2pPr marL="456743" indent="0">
              <a:buFontTx/>
              <a:buNone/>
              <a:defRPr sz="1998"/>
            </a:lvl2pPr>
            <a:lvl3pPr marL="913486" indent="0">
              <a:buFontTx/>
              <a:buNone/>
              <a:defRPr sz="1998"/>
            </a:lvl3pPr>
            <a:lvl4pPr marL="1370228" indent="0">
              <a:buFontTx/>
              <a:buNone/>
              <a:defRPr sz="1998"/>
            </a:lvl4pPr>
            <a:lvl5pPr marL="1826971" indent="0">
              <a:buFontTx/>
              <a:buNone/>
              <a:defRPr sz="1998"/>
            </a:lvl5pPr>
          </a:lstStyle>
          <a:p>
            <a:pPr lvl="0"/>
            <a:r>
              <a:rPr lang="en-US" noProof="0"/>
              <a:t>Click to edit Master text styles</a:t>
            </a:r>
          </a:p>
        </p:txBody>
      </p:sp>
    </p:spTree>
    <p:extLst>
      <p:ext uri="{BB962C8B-B14F-4D97-AF65-F5344CB8AC3E}">
        <p14:creationId xmlns:p14="http://schemas.microsoft.com/office/powerpoint/2010/main" val="1092740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amp; Caption">
    <p:spTree>
      <p:nvGrpSpPr>
        <p:cNvPr id="1" name=""/>
        <p:cNvGrpSpPr/>
        <p:nvPr/>
      </p:nvGrpSpPr>
      <p:grpSpPr>
        <a:xfrm>
          <a:off x="0" y="0"/>
          <a:ext cx="0" cy="0"/>
          <a:chOff x="0" y="0"/>
          <a:chExt cx="0" cy="0"/>
        </a:xfrm>
      </p:grpSpPr>
      <p:sp>
        <p:nvSpPr>
          <p:cNvPr id="2" name="Title 1"/>
          <p:cNvSpPr>
            <a:spLocks noGrp="1"/>
          </p:cNvSpPr>
          <p:nvPr>
            <p:ph type="title"/>
          </p:nvPr>
        </p:nvSpPr>
        <p:spPr>
          <a:xfrm>
            <a:off x="2067636" y="4941210"/>
            <a:ext cx="8058314" cy="426128"/>
          </a:xfrm>
        </p:spPr>
        <p:txBody>
          <a:bodyPr anchor="t">
            <a:normAutofit/>
          </a:bodyPr>
          <a:lstStyle>
            <a:lvl1pPr algn="l">
              <a:defRPr sz="2398" b="1"/>
            </a:lvl1pPr>
          </a:lstStyle>
          <a:p>
            <a:r>
              <a:rPr lang="en-US" noProof="0"/>
              <a:t>Click to edit Master title style</a:t>
            </a:r>
            <a:endParaRPr lang="en-GB" noProof="0"/>
          </a:p>
        </p:txBody>
      </p:sp>
      <p:sp>
        <p:nvSpPr>
          <p:cNvPr id="3" name="Picture Placeholder 2"/>
          <p:cNvSpPr>
            <a:spLocks noGrp="1"/>
          </p:cNvSpPr>
          <p:nvPr>
            <p:ph type="pic" idx="1"/>
          </p:nvPr>
        </p:nvSpPr>
        <p:spPr>
          <a:xfrm>
            <a:off x="2177370" y="549275"/>
            <a:ext cx="7838847" cy="4319925"/>
          </a:xfrm>
        </p:spPr>
        <p:txBody>
          <a:bodyPr/>
          <a:lstStyle>
            <a:lvl1pPr marL="0" indent="0">
              <a:buNone/>
              <a:defRPr sz="3197"/>
            </a:lvl1pPr>
            <a:lvl2pPr marL="456743" indent="0">
              <a:buNone/>
              <a:defRPr sz="2797"/>
            </a:lvl2pPr>
            <a:lvl3pPr marL="913486" indent="0">
              <a:buNone/>
              <a:defRPr sz="2398"/>
            </a:lvl3pPr>
            <a:lvl4pPr marL="1370228" indent="0">
              <a:buNone/>
              <a:defRPr sz="1998"/>
            </a:lvl4pPr>
            <a:lvl5pPr marL="1826971" indent="0">
              <a:buNone/>
              <a:defRPr sz="1998"/>
            </a:lvl5pPr>
            <a:lvl6pPr marL="2283714" indent="0">
              <a:buNone/>
              <a:defRPr sz="1998"/>
            </a:lvl6pPr>
            <a:lvl7pPr marL="2740457" indent="0">
              <a:buNone/>
              <a:defRPr sz="1998"/>
            </a:lvl7pPr>
            <a:lvl8pPr marL="3197200" indent="0">
              <a:buNone/>
              <a:defRPr sz="1998"/>
            </a:lvl8pPr>
            <a:lvl9pPr marL="3653942" indent="0">
              <a:buNone/>
              <a:defRPr sz="1998"/>
            </a:lvl9pPr>
          </a:lstStyle>
          <a:p>
            <a:r>
              <a:rPr lang="en-US" noProof="0"/>
              <a:t>Click icon to add picture</a:t>
            </a:r>
            <a:endParaRPr lang="en-GB" noProof="0"/>
          </a:p>
        </p:txBody>
      </p:sp>
      <p:sp>
        <p:nvSpPr>
          <p:cNvPr id="4" name="Text Placeholder 3"/>
          <p:cNvSpPr>
            <a:spLocks noGrp="1"/>
          </p:cNvSpPr>
          <p:nvPr>
            <p:ph type="body" sz="half" idx="2"/>
          </p:nvPr>
        </p:nvSpPr>
        <p:spPr>
          <a:xfrm>
            <a:off x="2067637" y="5445280"/>
            <a:ext cx="8058312" cy="799944"/>
          </a:xfrm>
        </p:spPr>
        <p:txBody>
          <a:bodyPr>
            <a:normAutofit/>
          </a:bodyPr>
          <a:lstStyle>
            <a:lvl1pPr marL="0" indent="0">
              <a:buNone/>
              <a:defRPr sz="1399"/>
            </a:lvl1pPr>
            <a:lvl2pPr marL="456743" indent="0">
              <a:buNone/>
              <a:defRPr sz="1199"/>
            </a:lvl2pPr>
            <a:lvl3pPr marL="913486" indent="0">
              <a:buNone/>
              <a:defRPr sz="999"/>
            </a:lvl3pPr>
            <a:lvl4pPr marL="1370228" indent="0">
              <a:buNone/>
              <a:defRPr sz="899"/>
            </a:lvl4pPr>
            <a:lvl5pPr marL="1826971" indent="0">
              <a:buNone/>
              <a:defRPr sz="899"/>
            </a:lvl5pPr>
            <a:lvl6pPr marL="2283714" indent="0">
              <a:buNone/>
              <a:defRPr sz="899"/>
            </a:lvl6pPr>
            <a:lvl7pPr marL="2740457" indent="0">
              <a:buNone/>
              <a:defRPr sz="899"/>
            </a:lvl7pPr>
            <a:lvl8pPr marL="3197200" indent="0">
              <a:buNone/>
              <a:defRPr sz="899"/>
            </a:lvl8pPr>
            <a:lvl9pPr marL="3653942" indent="0">
              <a:buNone/>
              <a:defRPr sz="899"/>
            </a:lvl9pPr>
          </a:lstStyle>
          <a:p>
            <a:pPr lvl="0"/>
            <a:r>
              <a:rPr lang="en-US" noProof="0"/>
              <a:t>Click to edit Master text styles</a:t>
            </a:r>
          </a:p>
        </p:txBody>
      </p:sp>
      <p:sp>
        <p:nvSpPr>
          <p:cNvPr id="5" name="Date Placeholder 4"/>
          <p:cNvSpPr>
            <a:spLocks noGrp="1"/>
          </p:cNvSpPr>
          <p:nvPr>
            <p:ph type="dt" sz="half" idx="10"/>
          </p:nvPr>
        </p:nvSpPr>
        <p:spPr/>
        <p:txBody>
          <a:bodyPr/>
          <a:lstStyle/>
          <a:p>
            <a:r>
              <a:rPr lang="de-DE" noProof="0"/>
              <a:t>24.08.2023</a:t>
            </a:r>
            <a:endParaRPr lang="en-GB" noProof="0"/>
          </a:p>
        </p:txBody>
      </p:sp>
      <p:sp>
        <p:nvSpPr>
          <p:cNvPr id="6" name="Footer Placeholder 5"/>
          <p:cNvSpPr>
            <a:spLocks noGrp="1"/>
          </p:cNvSpPr>
          <p:nvPr>
            <p:ph type="ftr" sz="quarter" idx="11"/>
          </p:nvPr>
        </p:nvSpPr>
        <p:spPr/>
        <p:txBody>
          <a:bodyPr/>
          <a:lstStyle/>
          <a:p>
            <a:r>
              <a:rPr lang="en-GB" noProof="0"/>
              <a:t>Futsal-Regeländerungen</a:t>
            </a:r>
          </a:p>
        </p:txBody>
      </p:sp>
      <p:sp>
        <p:nvSpPr>
          <p:cNvPr id="7" name="Slide Number Placeholder 6"/>
          <p:cNvSpPr>
            <a:spLocks noGrp="1"/>
          </p:cNvSpPr>
          <p:nvPr>
            <p:ph type="sldNum" sz="quarter" idx="12"/>
          </p:nvPr>
        </p:nvSpPr>
        <p:spPr/>
        <p:txBody>
          <a:bodyPr/>
          <a:lstStyle/>
          <a:p>
            <a:fld id="{AA096295-B7D5-403D-8865-3EAE0E3611E5}" type="slidenum">
              <a:rPr lang="en-GB" noProof="0" smtClean="0"/>
              <a:t>‹Nr.›</a:t>
            </a:fld>
            <a:endParaRPr lang="en-GB" noProof="0"/>
          </a:p>
        </p:txBody>
      </p:sp>
    </p:spTree>
    <p:extLst>
      <p:ext uri="{BB962C8B-B14F-4D97-AF65-F5344CB8AC3E}">
        <p14:creationId xmlns:p14="http://schemas.microsoft.com/office/powerpoint/2010/main" val="9507108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r>
              <a:rPr lang="de-DE"/>
              <a:t>24.08.2023</a:t>
            </a:r>
          </a:p>
        </p:txBody>
      </p:sp>
      <p:sp>
        <p:nvSpPr>
          <p:cNvPr id="5" name="Fußzeilenplatzhalter 4"/>
          <p:cNvSpPr>
            <a:spLocks noGrp="1"/>
          </p:cNvSpPr>
          <p:nvPr>
            <p:ph type="ftr" sz="quarter" idx="11"/>
          </p:nvPr>
        </p:nvSpPr>
        <p:spPr/>
        <p:txBody>
          <a:bodyPr/>
          <a:lstStyle/>
          <a:p>
            <a:r>
              <a:rPr lang="de-DE"/>
              <a:t>Futsal-Regeländerungen</a:t>
            </a:r>
          </a:p>
        </p:txBody>
      </p:sp>
      <p:sp>
        <p:nvSpPr>
          <p:cNvPr id="6" name="Foliennummernplatzhalter 5"/>
          <p:cNvSpPr>
            <a:spLocks noGrp="1"/>
          </p:cNvSpPr>
          <p:nvPr>
            <p:ph type="sldNum" sz="quarter" idx="12"/>
          </p:nvPr>
        </p:nvSpPr>
        <p:spPr/>
        <p:txBody>
          <a:bodyPr/>
          <a:lstStyle/>
          <a:p>
            <a:fld id="{B2E54A3E-A2EE-4076-AC88-782291DC1769}" type="slidenum">
              <a:rPr lang="de-DE" smtClean="0"/>
              <a:t>‹Nr.›</a:t>
            </a:fld>
            <a:endParaRPr lang="de-DE"/>
          </a:p>
        </p:txBody>
      </p:sp>
    </p:spTree>
    <p:extLst>
      <p:ext uri="{BB962C8B-B14F-4D97-AF65-F5344CB8AC3E}">
        <p14:creationId xmlns:p14="http://schemas.microsoft.com/office/powerpoint/2010/main" val="1108455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r>
              <a:rPr lang="de-DE"/>
              <a:t>24.08.2023</a:t>
            </a:r>
          </a:p>
        </p:txBody>
      </p:sp>
      <p:sp>
        <p:nvSpPr>
          <p:cNvPr id="5" name="Fußzeilenplatzhalter 4"/>
          <p:cNvSpPr>
            <a:spLocks noGrp="1"/>
          </p:cNvSpPr>
          <p:nvPr>
            <p:ph type="ftr" sz="quarter" idx="11"/>
          </p:nvPr>
        </p:nvSpPr>
        <p:spPr/>
        <p:txBody>
          <a:bodyPr/>
          <a:lstStyle/>
          <a:p>
            <a:r>
              <a:rPr lang="de-DE"/>
              <a:t>Futsal-Regeländerungen</a:t>
            </a:r>
          </a:p>
        </p:txBody>
      </p:sp>
      <p:sp>
        <p:nvSpPr>
          <p:cNvPr id="6" name="Foliennummernplatzhalter 5"/>
          <p:cNvSpPr>
            <a:spLocks noGrp="1"/>
          </p:cNvSpPr>
          <p:nvPr>
            <p:ph type="sldNum" sz="quarter" idx="12"/>
          </p:nvPr>
        </p:nvSpPr>
        <p:spPr/>
        <p:txBody>
          <a:bodyPr/>
          <a:lstStyle/>
          <a:p>
            <a:fld id="{B2E54A3E-A2EE-4076-AC88-782291DC1769}" type="slidenum">
              <a:rPr lang="de-DE" smtClean="0"/>
              <a:t>‹Nr.›</a:t>
            </a:fld>
            <a:endParaRPr lang="de-DE"/>
          </a:p>
        </p:txBody>
      </p:sp>
    </p:spTree>
    <p:extLst>
      <p:ext uri="{BB962C8B-B14F-4D97-AF65-F5344CB8AC3E}">
        <p14:creationId xmlns:p14="http://schemas.microsoft.com/office/powerpoint/2010/main" val="1626657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r>
              <a:rPr lang="de-DE"/>
              <a:t>24.08.2023</a:t>
            </a:r>
          </a:p>
        </p:txBody>
      </p:sp>
      <p:sp>
        <p:nvSpPr>
          <p:cNvPr id="6" name="Fußzeilenplatzhalter 5"/>
          <p:cNvSpPr>
            <a:spLocks noGrp="1"/>
          </p:cNvSpPr>
          <p:nvPr>
            <p:ph type="ftr" sz="quarter" idx="11"/>
          </p:nvPr>
        </p:nvSpPr>
        <p:spPr/>
        <p:txBody>
          <a:bodyPr/>
          <a:lstStyle/>
          <a:p>
            <a:r>
              <a:rPr lang="de-DE"/>
              <a:t>Futsal-Regeländerungen</a:t>
            </a:r>
          </a:p>
        </p:txBody>
      </p:sp>
      <p:sp>
        <p:nvSpPr>
          <p:cNvPr id="7" name="Foliennummernplatzhalter 6"/>
          <p:cNvSpPr>
            <a:spLocks noGrp="1"/>
          </p:cNvSpPr>
          <p:nvPr>
            <p:ph type="sldNum" sz="quarter" idx="12"/>
          </p:nvPr>
        </p:nvSpPr>
        <p:spPr/>
        <p:txBody>
          <a:bodyPr/>
          <a:lstStyle/>
          <a:p>
            <a:fld id="{B2E54A3E-A2EE-4076-AC88-782291DC1769}" type="slidenum">
              <a:rPr lang="de-DE" smtClean="0"/>
              <a:t>‹Nr.›</a:t>
            </a:fld>
            <a:endParaRPr lang="de-DE"/>
          </a:p>
        </p:txBody>
      </p:sp>
    </p:spTree>
    <p:extLst>
      <p:ext uri="{BB962C8B-B14F-4D97-AF65-F5344CB8AC3E}">
        <p14:creationId xmlns:p14="http://schemas.microsoft.com/office/powerpoint/2010/main" val="3648880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r>
              <a:rPr lang="de-DE"/>
              <a:t>24.08.2023</a:t>
            </a:r>
          </a:p>
        </p:txBody>
      </p:sp>
      <p:sp>
        <p:nvSpPr>
          <p:cNvPr id="8" name="Fußzeilenplatzhalter 7"/>
          <p:cNvSpPr>
            <a:spLocks noGrp="1"/>
          </p:cNvSpPr>
          <p:nvPr>
            <p:ph type="ftr" sz="quarter" idx="11"/>
          </p:nvPr>
        </p:nvSpPr>
        <p:spPr/>
        <p:txBody>
          <a:bodyPr/>
          <a:lstStyle/>
          <a:p>
            <a:r>
              <a:rPr lang="de-DE"/>
              <a:t>Futsal-Regeländerungen</a:t>
            </a:r>
          </a:p>
        </p:txBody>
      </p:sp>
      <p:sp>
        <p:nvSpPr>
          <p:cNvPr id="9" name="Foliennummernplatzhalter 8"/>
          <p:cNvSpPr>
            <a:spLocks noGrp="1"/>
          </p:cNvSpPr>
          <p:nvPr>
            <p:ph type="sldNum" sz="quarter" idx="12"/>
          </p:nvPr>
        </p:nvSpPr>
        <p:spPr/>
        <p:txBody>
          <a:bodyPr/>
          <a:lstStyle/>
          <a:p>
            <a:fld id="{B2E54A3E-A2EE-4076-AC88-782291DC1769}" type="slidenum">
              <a:rPr lang="de-DE" smtClean="0"/>
              <a:t>‹Nr.›</a:t>
            </a:fld>
            <a:endParaRPr lang="de-DE"/>
          </a:p>
        </p:txBody>
      </p:sp>
    </p:spTree>
    <p:extLst>
      <p:ext uri="{BB962C8B-B14F-4D97-AF65-F5344CB8AC3E}">
        <p14:creationId xmlns:p14="http://schemas.microsoft.com/office/powerpoint/2010/main" val="671292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r>
              <a:rPr lang="de-DE"/>
              <a:t>24.08.2023</a:t>
            </a:r>
          </a:p>
        </p:txBody>
      </p:sp>
      <p:sp>
        <p:nvSpPr>
          <p:cNvPr id="4" name="Fußzeilenplatzhalter 3"/>
          <p:cNvSpPr>
            <a:spLocks noGrp="1"/>
          </p:cNvSpPr>
          <p:nvPr>
            <p:ph type="ftr" sz="quarter" idx="11"/>
          </p:nvPr>
        </p:nvSpPr>
        <p:spPr/>
        <p:txBody>
          <a:bodyPr/>
          <a:lstStyle/>
          <a:p>
            <a:r>
              <a:rPr lang="de-DE"/>
              <a:t>Futsal-Regeländerungen</a:t>
            </a:r>
          </a:p>
        </p:txBody>
      </p:sp>
      <p:sp>
        <p:nvSpPr>
          <p:cNvPr id="5" name="Foliennummernplatzhalter 4"/>
          <p:cNvSpPr>
            <a:spLocks noGrp="1"/>
          </p:cNvSpPr>
          <p:nvPr>
            <p:ph type="sldNum" sz="quarter" idx="12"/>
          </p:nvPr>
        </p:nvSpPr>
        <p:spPr/>
        <p:txBody>
          <a:bodyPr/>
          <a:lstStyle/>
          <a:p>
            <a:fld id="{B2E54A3E-A2EE-4076-AC88-782291DC1769}" type="slidenum">
              <a:rPr lang="de-DE" smtClean="0"/>
              <a:t>‹Nr.›</a:t>
            </a:fld>
            <a:endParaRPr lang="de-DE"/>
          </a:p>
        </p:txBody>
      </p:sp>
    </p:spTree>
    <p:extLst>
      <p:ext uri="{BB962C8B-B14F-4D97-AF65-F5344CB8AC3E}">
        <p14:creationId xmlns:p14="http://schemas.microsoft.com/office/powerpoint/2010/main" val="30862794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34" Type="http://schemas.openxmlformats.org/officeDocument/2006/relationships/theme" Target="../theme/theme3.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image" Target="../media/image2.jpg"/><Relationship Id="rId8"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08D19E6-09C3-4FFB-A46A-602A9EB7D30E}"/>
              </a:ext>
            </a:extLst>
          </p:cNvPr>
          <p:cNvSpPr>
            <a:spLocks noGrp="1"/>
          </p:cNvSpPr>
          <p:nvPr>
            <p:ph type="title"/>
          </p:nvPr>
        </p:nvSpPr>
        <p:spPr>
          <a:xfrm>
            <a:off x="504967" y="365125"/>
            <a:ext cx="10848833"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54E98D88-15A6-478D-BB90-E409AA30628D}"/>
              </a:ext>
            </a:extLst>
          </p:cNvPr>
          <p:cNvSpPr>
            <a:spLocks noGrp="1"/>
          </p:cNvSpPr>
          <p:nvPr>
            <p:ph type="body" idx="1"/>
          </p:nvPr>
        </p:nvSpPr>
        <p:spPr>
          <a:xfrm>
            <a:off x="504967" y="1825625"/>
            <a:ext cx="10848833"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Fußzeilenplatzhalter 4">
            <a:extLst>
              <a:ext uri="{FF2B5EF4-FFF2-40B4-BE49-F238E27FC236}">
                <a16:creationId xmlns:a16="http://schemas.microsoft.com/office/drawing/2014/main" id="{A830A329-50D4-499C-B77C-5ADD5367058F}"/>
              </a:ext>
            </a:extLst>
          </p:cNvPr>
          <p:cNvSpPr>
            <a:spLocks noGrp="1"/>
          </p:cNvSpPr>
          <p:nvPr>
            <p:ph type="ftr" sz="quarter" idx="3"/>
          </p:nvPr>
        </p:nvSpPr>
        <p:spPr>
          <a:xfrm>
            <a:off x="1401766" y="-4348"/>
            <a:ext cx="4114800" cy="372650"/>
          </a:xfrm>
          <a:prstGeom prst="rect">
            <a:avLst/>
          </a:prstGeom>
        </p:spPr>
        <p:txBody>
          <a:bodyPr vert="horz" lIns="91440" tIns="45720" rIns="91440" bIns="45720" rtlCol="0" anchor="ctr"/>
          <a:lstStyle>
            <a:lvl1pPr algn="l">
              <a:defRPr sz="1700" b="0">
                <a:solidFill>
                  <a:srgbClr val="124225"/>
                </a:solidFill>
                <a:latin typeface="Arial Narrow" panose="020B0606020202030204" pitchFamily="34" charset="0"/>
              </a:defRPr>
            </a:lvl1pPr>
          </a:lstStyle>
          <a:p>
            <a:r>
              <a:rPr lang="de-DE"/>
              <a:t>Futsal-Regeländerungen</a:t>
            </a:r>
            <a:endParaRPr lang="de-DE" dirty="0"/>
          </a:p>
        </p:txBody>
      </p:sp>
      <p:sp>
        <p:nvSpPr>
          <p:cNvPr id="8" name="Gleichschenkliges Dreieck 7">
            <a:extLst>
              <a:ext uri="{FF2B5EF4-FFF2-40B4-BE49-F238E27FC236}">
                <a16:creationId xmlns:a16="http://schemas.microsoft.com/office/drawing/2014/main" id="{2E729695-CCDF-4384-B804-B49E980E5095}"/>
              </a:ext>
            </a:extLst>
          </p:cNvPr>
          <p:cNvSpPr/>
          <p:nvPr userDrawn="1"/>
        </p:nvSpPr>
        <p:spPr>
          <a:xfrm>
            <a:off x="8270543" y="5800299"/>
            <a:ext cx="3921457" cy="1057701"/>
          </a:xfrm>
          <a:prstGeom prst="triangle">
            <a:avLst>
              <a:gd name="adj" fmla="val 100000"/>
            </a:avLst>
          </a:prstGeom>
          <a:solidFill>
            <a:srgbClr val="4FA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oliennummernplatzhalter 5">
            <a:extLst>
              <a:ext uri="{FF2B5EF4-FFF2-40B4-BE49-F238E27FC236}">
                <a16:creationId xmlns:a16="http://schemas.microsoft.com/office/drawing/2014/main" id="{93376168-21AF-4E9B-882E-F08B4E4690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800" b="0" i="0">
                <a:solidFill>
                  <a:schemeClr val="bg1"/>
                </a:solidFill>
                <a:latin typeface="Arial Narrow" panose="020B0606020202030204" pitchFamily="34" charset="0"/>
              </a:defRPr>
            </a:lvl1pPr>
          </a:lstStyle>
          <a:p>
            <a:r>
              <a:rPr lang="de-DE" dirty="0"/>
              <a:t>Nr.</a:t>
            </a:r>
          </a:p>
        </p:txBody>
      </p:sp>
      <p:sp>
        <p:nvSpPr>
          <p:cNvPr id="9" name="Flussdiagramm: Manuelle Eingabe 8">
            <a:extLst>
              <a:ext uri="{FF2B5EF4-FFF2-40B4-BE49-F238E27FC236}">
                <a16:creationId xmlns:a16="http://schemas.microsoft.com/office/drawing/2014/main" id="{C84847FF-DACA-4789-A584-36F8B63FE35D}"/>
              </a:ext>
            </a:extLst>
          </p:cNvPr>
          <p:cNvSpPr/>
          <p:nvPr userDrawn="1"/>
        </p:nvSpPr>
        <p:spPr>
          <a:xfrm rot="5400000">
            <a:off x="461373" y="-465721"/>
            <a:ext cx="372649" cy="1295400"/>
          </a:xfrm>
          <a:prstGeom prst="flowChartManualInput">
            <a:avLst/>
          </a:prstGeom>
          <a:solidFill>
            <a:srgbClr val="0F3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Datumsplatzhalter 3">
            <a:extLst>
              <a:ext uri="{FF2B5EF4-FFF2-40B4-BE49-F238E27FC236}">
                <a16:creationId xmlns:a16="http://schemas.microsoft.com/office/drawing/2014/main" id="{85A6F3F5-0D38-4E44-B105-BBDBE885A129}"/>
              </a:ext>
            </a:extLst>
          </p:cNvPr>
          <p:cNvSpPr>
            <a:spLocks noGrp="1"/>
          </p:cNvSpPr>
          <p:nvPr>
            <p:ph type="dt" sz="half" idx="2"/>
          </p:nvPr>
        </p:nvSpPr>
        <p:spPr>
          <a:xfrm>
            <a:off x="-1" y="3176"/>
            <a:ext cx="1153264" cy="357602"/>
          </a:xfrm>
          <a:prstGeom prst="rect">
            <a:avLst/>
          </a:prstGeom>
        </p:spPr>
        <p:txBody>
          <a:bodyPr vert="horz" lIns="91440" tIns="45720" rIns="91440" bIns="45720" rtlCol="0" anchor="ctr"/>
          <a:lstStyle>
            <a:lvl1pPr algn="l">
              <a:defRPr sz="1700" b="0">
                <a:solidFill>
                  <a:schemeClr val="bg1"/>
                </a:solidFill>
                <a:latin typeface="Arial Narrow" panose="020B0606020202030204" pitchFamily="34" charset="0"/>
              </a:defRPr>
            </a:lvl1pPr>
          </a:lstStyle>
          <a:p>
            <a:r>
              <a:rPr lang="de-DE"/>
              <a:t>24.08.2023</a:t>
            </a:r>
            <a:endParaRPr lang="de-DE" dirty="0"/>
          </a:p>
        </p:txBody>
      </p:sp>
      <p:sp>
        <p:nvSpPr>
          <p:cNvPr id="16" name="Diagonaler Streifen 15">
            <a:extLst>
              <a:ext uri="{FF2B5EF4-FFF2-40B4-BE49-F238E27FC236}">
                <a16:creationId xmlns:a16="http://schemas.microsoft.com/office/drawing/2014/main" id="{6D16E646-73B3-4533-A034-63944F03C59A}"/>
              </a:ext>
            </a:extLst>
          </p:cNvPr>
          <p:cNvSpPr/>
          <p:nvPr userDrawn="1"/>
        </p:nvSpPr>
        <p:spPr>
          <a:xfrm flipH="1">
            <a:off x="1153263" y="0"/>
            <a:ext cx="248503" cy="357602"/>
          </a:xfrm>
          <a:prstGeom prst="diagStripe">
            <a:avLst>
              <a:gd name="adj" fmla="val 50000"/>
            </a:avLst>
          </a:prstGeom>
          <a:solidFill>
            <a:srgbClr val="0F3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6469349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99" r:id="rId3"/>
  </p:sldLayoutIdLst>
  <p:hf hdr="0"/>
  <p:txStyles>
    <p:titleStyle>
      <a:lvl1pPr algn="l" defTabSz="914400" rtl="0" eaLnBrk="1" latinLnBrk="0" hangingPunct="1">
        <a:lnSpc>
          <a:spcPct val="90000"/>
        </a:lnSpc>
        <a:spcBef>
          <a:spcPct val="0"/>
        </a:spcBef>
        <a:buNone/>
        <a:defRPr sz="4400" b="0" i="1" kern="1200">
          <a:solidFill>
            <a:srgbClr val="00541D"/>
          </a:solidFill>
          <a:latin typeface="Arial Narrow" panose="020B0606020202030204" pitchFamily="34" charset="0"/>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DE"/>
              <a:t>24.08.2023</a:t>
            </a:r>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t>Futsal-Regeländerungen</a:t>
            </a:r>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E54A3E-A2EE-4076-AC88-782291DC1769}" type="slidenum">
              <a:rPr lang="de-DE" smtClean="0"/>
              <a:t>‹Nr.›</a:t>
            </a:fld>
            <a:endParaRPr lang="de-DE"/>
          </a:p>
        </p:txBody>
      </p:sp>
    </p:spTree>
    <p:extLst>
      <p:ext uri="{BB962C8B-B14F-4D97-AF65-F5344CB8AC3E}">
        <p14:creationId xmlns:p14="http://schemas.microsoft.com/office/powerpoint/2010/main" val="275440607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594" y="441434"/>
            <a:ext cx="11337227" cy="863491"/>
          </a:xfrm>
          <a:prstGeom prst="rect">
            <a:avLst/>
          </a:prstGeom>
        </p:spPr>
        <p:txBody>
          <a:bodyPr vert="horz" lIns="91440" tIns="45720" rIns="91440" bIns="45720" rtlCol="0" anchor="t">
            <a:normAutofit/>
          </a:bodyPr>
          <a:lstStyle/>
          <a:p>
            <a:r>
              <a:rPr lang="en-US" noProof="0"/>
              <a:t>Click to edit Master title style</a:t>
            </a:r>
            <a:endParaRPr lang="en-GB" noProof="0"/>
          </a:p>
        </p:txBody>
      </p:sp>
      <p:sp>
        <p:nvSpPr>
          <p:cNvPr id="3" name="Text Placeholder 2"/>
          <p:cNvSpPr>
            <a:spLocks noGrp="1"/>
          </p:cNvSpPr>
          <p:nvPr>
            <p:ph type="body" idx="1"/>
          </p:nvPr>
        </p:nvSpPr>
        <p:spPr>
          <a:xfrm>
            <a:off x="426594" y="1304925"/>
            <a:ext cx="11337227" cy="49403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2"/>
          </p:nvPr>
        </p:nvSpPr>
        <p:spPr>
          <a:xfrm>
            <a:off x="8896185" y="6632576"/>
            <a:ext cx="2844800" cy="108885"/>
          </a:xfrm>
          <a:prstGeom prst="rect">
            <a:avLst/>
          </a:prstGeom>
        </p:spPr>
        <p:txBody>
          <a:bodyPr vert="horz" wrap="none" lIns="91440" tIns="45720" rIns="91440" bIns="45720" rtlCol="0" anchor="ctr"/>
          <a:lstStyle>
            <a:lvl1pPr algn="r">
              <a:defRPr sz="899">
                <a:solidFill>
                  <a:schemeClr val="tx1"/>
                </a:solidFill>
                <a:latin typeface="Segoe UI" pitchFamily="34" charset="0"/>
                <a:ea typeface="Segoe UI" pitchFamily="34" charset="0"/>
                <a:cs typeface="Segoe UI" pitchFamily="34" charset="0"/>
              </a:defRPr>
            </a:lvl1pPr>
          </a:lstStyle>
          <a:p>
            <a:r>
              <a:rPr lang="de-DE" noProof="0"/>
              <a:t>24.08.2023</a:t>
            </a:r>
            <a:endParaRPr lang="en-GB" noProof="0"/>
          </a:p>
        </p:txBody>
      </p:sp>
      <p:sp>
        <p:nvSpPr>
          <p:cNvPr id="5" name="Footer Placeholder 4"/>
          <p:cNvSpPr>
            <a:spLocks noGrp="1"/>
          </p:cNvSpPr>
          <p:nvPr>
            <p:ph type="ftr" sz="quarter" idx="3"/>
          </p:nvPr>
        </p:nvSpPr>
        <p:spPr>
          <a:xfrm>
            <a:off x="434206" y="6632576"/>
            <a:ext cx="3860800" cy="108885"/>
          </a:xfrm>
          <a:prstGeom prst="rect">
            <a:avLst/>
          </a:prstGeom>
        </p:spPr>
        <p:txBody>
          <a:bodyPr vert="horz" wrap="none" lIns="91440" tIns="45720" rIns="91440" bIns="45720" rtlCol="0" anchor="ctr"/>
          <a:lstStyle>
            <a:lvl1pPr algn="l">
              <a:defRPr sz="899">
                <a:solidFill>
                  <a:schemeClr val="tx1"/>
                </a:solidFill>
                <a:latin typeface="Segoe UI" pitchFamily="34" charset="0"/>
                <a:ea typeface="Segoe UI" pitchFamily="34" charset="0"/>
                <a:cs typeface="Segoe UI" pitchFamily="34" charset="0"/>
              </a:defRPr>
            </a:lvl1pPr>
          </a:lstStyle>
          <a:p>
            <a:r>
              <a:rPr lang="en-GB" noProof="0"/>
              <a:t>Futsal-Regeländerungen</a:t>
            </a:r>
          </a:p>
        </p:txBody>
      </p:sp>
      <p:sp>
        <p:nvSpPr>
          <p:cNvPr id="6" name="Slide Number Placeholder 5"/>
          <p:cNvSpPr>
            <a:spLocks noGrp="1"/>
          </p:cNvSpPr>
          <p:nvPr>
            <p:ph type="sldNum" sz="quarter" idx="4"/>
          </p:nvPr>
        </p:nvSpPr>
        <p:spPr>
          <a:xfrm>
            <a:off x="5790507" y="6632576"/>
            <a:ext cx="608085" cy="108885"/>
          </a:xfrm>
          <a:prstGeom prst="rect">
            <a:avLst/>
          </a:prstGeom>
        </p:spPr>
        <p:txBody>
          <a:bodyPr vert="horz" wrap="none" lIns="91440" tIns="45720" rIns="91440" bIns="45720" rtlCol="0" anchor="ctr"/>
          <a:lstStyle>
            <a:lvl1pPr algn="ctr">
              <a:defRPr sz="899">
                <a:solidFill>
                  <a:schemeClr val="tx1"/>
                </a:solidFill>
                <a:latin typeface="Segoe UI" pitchFamily="34" charset="0"/>
                <a:ea typeface="Segoe UI" pitchFamily="34" charset="0"/>
                <a:cs typeface="Segoe UI" pitchFamily="34" charset="0"/>
              </a:defRPr>
            </a:lvl1pPr>
          </a:lstStyle>
          <a:p>
            <a:fld id="{AA096295-B7D5-403D-8865-3EAE0E3611E5}" type="slidenum">
              <a:rPr lang="en-GB" noProof="0" smtClean="0"/>
              <a:pPr/>
              <a:t>‹Nr.›</a:t>
            </a:fld>
            <a:endParaRPr lang="en-GB" noProof="0"/>
          </a:p>
        </p:txBody>
      </p:sp>
    </p:spTree>
    <p:extLst>
      <p:ext uri="{BB962C8B-B14F-4D97-AF65-F5344CB8AC3E}">
        <p14:creationId xmlns:p14="http://schemas.microsoft.com/office/powerpoint/2010/main" val="2142687127"/>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 id="2147483673" r:id="rId21"/>
    <p:sldLayoutId id="2147483674" r:id="rId22"/>
    <p:sldLayoutId id="2147483675" r:id="rId23"/>
    <p:sldLayoutId id="2147483676" r:id="rId24"/>
    <p:sldLayoutId id="2147483677" r:id="rId25"/>
    <p:sldLayoutId id="2147483678" r:id="rId26"/>
    <p:sldLayoutId id="2147483679" r:id="rId27"/>
    <p:sldLayoutId id="2147483680" r:id="rId28"/>
    <p:sldLayoutId id="2147483681" r:id="rId29"/>
    <p:sldLayoutId id="2147483682" r:id="rId30"/>
    <p:sldLayoutId id="2147483683" r:id="rId31"/>
    <p:sldLayoutId id="2147483684" r:id="rId32"/>
    <p:sldLayoutId id="2147483685" r:id="rId3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p:txStyles>
    <p:titleStyle>
      <a:lvl1pPr algn="l" defTabSz="913486" rtl="0" eaLnBrk="1" latinLnBrk="0" hangingPunct="1">
        <a:spcBef>
          <a:spcPct val="0"/>
        </a:spcBef>
        <a:buNone/>
        <a:defRPr sz="2398" kern="1200">
          <a:solidFill>
            <a:schemeClr val="tx2"/>
          </a:solidFill>
          <a:latin typeface="UEFA Colosseum" pitchFamily="2" charset="0"/>
          <a:ea typeface="+mj-ea"/>
          <a:cs typeface="+mj-cs"/>
        </a:defRPr>
      </a:lvl1pPr>
    </p:titleStyle>
    <p:bodyStyle>
      <a:lvl1pPr marL="342557" indent="-342557" algn="l" defTabSz="913486" rtl="0" eaLnBrk="1" latinLnBrk="0" hangingPunct="1">
        <a:spcBef>
          <a:spcPct val="20000"/>
        </a:spcBef>
        <a:buClr>
          <a:schemeClr val="tx2"/>
        </a:buClr>
        <a:buFont typeface="Arial" pitchFamily="34" charset="0"/>
        <a:buChar char="•"/>
        <a:defRPr sz="1998" kern="1200">
          <a:solidFill>
            <a:schemeClr val="tx1"/>
          </a:solidFill>
          <a:latin typeface="Segoe UI" pitchFamily="34" charset="0"/>
          <a:ea typeface="Segoe UI" pitchFamily="34" charset="0"/>
          <a:cs typeface="Segoe UI" pitchFamily="34" charset="0"/>
        </a:defRPr>
      </a:lvl1pPr>
      <a:lvl2pPr marL="742207" indent="-285464" algn="l" defTabSz="913486" rtl="0" eaLnBrk="1" latinLnBrk="0" hangingPunct="1">
        <a:spcBef>
          <a:spcPct val="20000"/>
        </a:spcBef>
        <a:buClr>
          <a:schemeClr val="tx2"/>
        </a:buClr>
        <a:buFont typeface="Arial" pitchFamily="34" charset="0"/>
        <a:buChar char="–"/>
        <a:defRPr lang="en-US" sz="1998" kern="1200" dirty="0" smtClean="0">
          <a:solidFill>
            <a:schemeClr val="tx1"/>
          </a:solidFill>
          <a:latin typeface="Segoe UI" pitchFamily="34" charset="0"/>
          <a:ea typeface="Segoe UI" pitchFamily="34" charset="0"/>
          <a:cs typeface="Segoe UI" pitchFamily="34" charset="0"/>
        </a:defRPr>
      </a:lvl2pPr>
      <a:lvl3pPr marL="1141857" indent="-228371" algn="l" defTabSz="913486" rtl="0" eaLnBrk="1" latinLnBrk="0" hangingPunct="1">
        <a:spcBef>
          <a:spcPct val="20000"/>
        </a:spcBef>
        <a:buClr>
          <a:schemeClr val="tx2"/>
        </a:buClr>
        <a:buFont typeface="Segoe UI" pitchFamily="34" charset="0"/>
        <a:buChar char="–"/>
        <a:defRPr sz="1998" kern="1200">
          <a:solidFill>
            <a:schemeClr val="tx1"/>
          </a:solidFill>
          <a:latin typeface="Segoe UI" pitchFamily="34" charset="0"/>
          <a:ea typeface="Segoe UI" pitchFamily="34" charset="0"/>
          <a:cs typeface="Segoe UI" pitchFamily="34" charset="0"/>
        </a:defRPr>
      </a:lvl3pPr>
      <a:lvl4pPr marL="1598600" indent="-228371" algn="l" defTabSz="913486" rtl="0" eaLnBrk="1" latinLnBrk="0" hangingPunct="1">
        <a:spcBef>
          <a:spcPct val="20000"/>
        </a:spcBef>
        <a:buClr>
          <a:schemeClr val="tx2"/>
        </a:buClr>
        <a:buFont typeface="Segoe UI" pitchFamily="34" charset="0"/>
        <a:buChar char="‒"/>
        <a:defRPr sz="1998" kern="1200">
          <a:solidFill>
            <a:schemeClr val="tx1"/>
          </a:solidFill>
          <a:latin typeface="Segoe UI" pitchFamily="34" charset="0"/>
          <a:ea typeface="Segoe UI" pitchFamily="34" charset="0"/>
          <a:cs typeface="Segoe UI" pitchFamily="34" charset="0"/>
        </a:defRPr>
      </a:lvl4pPr>
      <a:lvl5pPr marL="2055343" indent="-228371" algn="l" defTabSz="913486" rtl="0" eaLnBrk="1" latinLnBrk="0" hangingPunct="1">
        <a:spcBef>
          <a:spcPct val="20000"/>
        </a:spcBef>
        <a:buClr>
          <a:schemeClr val="tx2"/>
        </a:buClr>
        <a:buFont typeface="Segoe UI" pitchFamily="34" charset="0"/>
        <a:buChar char="‐"/>
        <a:defRPr sz="1998" kern="1200">
          <a:solidFill>
            <a:schemeClr val="tx1"/>
          </a:solidFill>
          <a:latin typeface="Segoe UI" pitchFamily="34" charset="0"/>
          <a:ea typeface="Segoe UI" pitchFamily="34" charset="0"/>
          <a:cs typeface="Segoe UI" pitchFamily="34" charset="0"/>
        </a:defRPr>
      </a:lvl5pPr>
      <a:lvl6pPr marL="2512085" indent="-228371" algn="l" defTabSz="913486" rtl="0" eaLnBrk="1" latinLnBrk="0" hangingPunct="1">
        <a:spcBef>
          <a:spcPct val="20000"/>
        </a:spcBef>
        <a:buClr>
          <a:schemeClr val="tx2"/>
        </a:buClr>
        <a:buFont typeface="Segoe UI" pitchFamily="34" charset="0"/>
        <a:buChar char="‐"/>
        <a:defRPr sz="1998" kern="1200">
          <a:solidFill>
            <a:schemeClr val="tx1"/>
          </a:solidFill>
          <a:latin typeface="Segoe UI" pitchFamily="34" charset="0"/>
          <a:ea typeface="Segoe UI" pitchFamily="34" charset="0"/>
          <a:cs typeface="Segoe UI" pitchFamily="34" charset="0"/>
        </a:defRPr>
      </a:lvl6pPr>
      <a:lvl7pPr marL="2968828" indent="-228371" algn="l" defTabSz="913486" rtl="0" eaLnBrk="1" latinLnBrk="0" hangingPunct="1">
        <a:spcBef>
          <a:spcPct val="20000"/>
        </a:spcBef>
        <a:buClr>
          <a:schemeClr val="tx2"/>
        </a:buClr>
        <a:buFont typeface="Segoe UI" pitchFamily="34" charset="0"/>
        <a:buChar char="‐"/>
        <a:defRPr sz="1998" kern="1200">
          <a:solidFill>
            <a:schemeClr val="tx1"/>
          </a:solidFill>
          <a:latin typeface="Segoe UI" pitchFamily="34" charset="0"/>
          <a:ea typeface="Segoe UI" pitchFamily="34" charset="0"/>
          <a:cs typeface="Segoe UI" pitchFamily="34" charset="0"/>
        </a:defRPr>
      </a:lvl7pPr>
      <a:lvl8pPr marL="3425571" indent="-228371" algn="l" defTabSz="913486" rtl="0" eaLnBrk="1" latinLnBrk="0" hangingPunct="1">
        <a:spcBef>
          <a:spcPct val="20000"/>
        </a:spcBef>
        <a:buClr>
          <a:schemeClr val="tx2"/>
        </a:buClr>
        <a:buFont typeface="Segoe UI" pitchFamily="34" charset="0"/>
        <a:buChar char="‐"/>
        <a:defRPr sz="1998" kern="1200">
          <a:solidFill>
            <a:schemeClr val="tx1"/>
          </a:solidFill>
          <a:latin typeface="Segoe UI" pitchFamily="34" charset="0"/>
          <a:ea typeface="Segoe UI" pitchFamily="34" charset="0"/>
          <a:cs typeface="Segoe UI" pitchFamily="34" charset="0"/>
        </a:defRPr>
      </a:lvl8pPr>
      <a:lvl9pPr marL="3882314" indent="-228371" algn="l" defTabSz="913486" rtl="0" eaLnBrk="1" latinLnBrk="0" hangingPunct="1">
        <a:spcBef>
          <a:spcPct val="20000"/>
        </a:spcBef>
        <a:buClr>
          <a:schemeClr val="tx2"/>
        </a:buClr>
        <a:buFont typeface="Segoe UI" pitchFamily="34" charset="0"/>
        <a:buChar char="‐"/>
        <a:defRPr sz="1998" kern="1200" baseline="0">
          <a:solidFill>
            <a:schemeClr val="tx1"/>
          </a:solidFill>
          <a:latin typeface="Segoe UI" pitchFamily="34" charset="0"/>
          <a:ea typeface="Segoe UI" pitchFamily="34" charset="0"/>
          <a:cs typeface="Segoe UI" pitchFamily="34" charset="0"/>
        </a:defRPr>
      </a:lvl9pPr>
    </p:bodyStyle>
    <p:otherStyle>
      <a:defPPr>
        <a:defRPr lang="en-US"/>
      </a:defPPr>
      <a:lvl1pPr marL="0" algn="l" defTabSz="913486" rtl="0" eaLnBrk="1" latinLnBrk="0" hangingPunct="1">
        <a:defRPr sz="1798" kern="1200">
          <a:solidFill>
            <a:schemeClr val="tx1"/>
          </a:solidFill>
          <a:latin typeface="+mn-lt"/>
          <a:ea typeface="+mn-ea"/>
          <a:cs typeface="+mn-cs"/>
        </a:defRPr>
      </a:lvl1pPr>
      <a:lvl2pPr marL="456743" algn="l" defTabSz="913486" rtl="0" eaLnBrk="1" latinLnBrk="0" hangingPunct="1">
        <a:defRPr sz="1798" kern="1200">
          <a:solidFill>
            <a:schemeClr val="tx1"/>
          </a:solidFill>
          <a:latin typeface="+mn-lt"/>
          <a:ea typeface="+mn-ea"/>
          <a:cs typeface="+mn-cs"/>
        </a:defRPr>
      </a:lvl2pPr>
      <a:lvl3pPr marL="913486" algn="l" defTabSz="913486" rtl="0" eaLnBrk="1" latinLnBrk="0" hangingPunct="1">
        <a:defRPr sz="1798" kern="1200">
          <a:solidFill>
            <a:schemeClr val="tx1"/>
          </a:solidFill>
          <a:latin typeface="+mn-lt"/>
          <a:ea typeface="+mn-ea"/>
          <a:cs typeface="+mn-cs"/>
        </a:defRPr>
      </a:lvl3pPr>
      <a:lvl4pPr marL="1370228" algn="l" defTabSz="913486" rtl="0" eaLnBrk="1" latinLnBrk="0" hangingPunct="1">
        <a:defRPr sz="1798" kern="1200">
          <a:solidFill>
            <a:schemeClr val="tx1"/>
          </a:solidFill>
          <a:latin typeface="+mn-lt"/>
          <a:ea typeface="+mn-ea"/>
          <a:cs typeface="+mn-cs"/>
        </a:defRPr>
      </a:lvl4pPr>
      <a:lvl5pPr marL="1826971" algn="l" defTabSz="913486" rtl="0" eaLnBrk="1" latinLnBrk="0" hangingPunct="1">
        <a:defRPr sz="1798" kern="1200">
          <a:solidFill>
            <a:schemeClr val="tx1"/>
          </a:solidFill>
          <a:latin typeface="+mn-lt"/>
          <a:ea typeface="+mn-ea"/>
          <a:cs typeface="+mn-cs"/>
        </a:defRPr>
      </a:lvl5pPr>
      <a:lvl6pPr marL="2283714" algn="l" defTabSz="913486" rtl="0" eaLnBrk="1" latinLnBrk="0" hangingPunct="1">
        <a:defRPr sz="1798" kern="1200">
          <a:solidFill>
            <a:schemeClr val="tx1"/>
          </a:solidFill>
          <a:latin typeface="+mn-lt"/>
          <a:ea typeface="+mn-ea"/>
          <a:cs typeface="+mn-cs"/>
        </a:defRPr>
      </a:lvl6pPr>
      <a:lvl7pPr marL="2740457" algn="l" defTabSz="913486" rtl="0" eaLnBrk="1" latinLnBrk="0" hangingPunct="1">
        <a:defRPr sz="1798" kern="1200">
          <a:solidFill>
            <a:schemeClr val="tx1"/>
          </a:solidFill>
          <a:latin typeface="+mn-lt"/>
          <a:ea typeface="+mn-ea"/>
          <a:cs typeface="+mn-cs"/>
        </a:defRPr>
      </a:lvl7pPr>
      <a:lvl8pPr marL="3197200" algn="l" defTabSz="913486" rtl="0" eaLnBrk="1" latinLnBrk="0" hangingPunct="1">
        <a:defRPr sz="1798" kern="1200">
          <a:solidFill>
            <a:schemeClr val="tx1"/>
          </a:solidFill>
          <a:latin typeface="+mn-lt"/>
          <a:ea typeface="+mn-ea"/>
          <a:cs typeface="+mn-cs"/>
        </a:defRPr>
      </a:lvl8pPr>
      <a:lvl9pPr marL="3653942" algn="l" defTabSz="913486" rtl="0" eaLnBrk="1" latinLnBrk="0" hangingPunct="1">
        <a:defRPr sz="179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954719-308C-49DF-8FB0-0F01F787FB0E}"/>
              </a:ext>
            </a:extLst>
          </p:cNvPr>
          <p:cNvSpPr>
            <a:spLocks noGrp="1"/>
          </p:cNvSpPr>
          <p:nvPr>
            <p:ph type="title"/>
          </p:nvPr>
        </p:nvSpPr>
        <p:spPr/>
        <p:txBody>
          <a:bodyPr/>
          <a:lstStyle/>
          <a:p>
            <a:r>
              <a:rPr lang="de-DE" dirty="0"/>
              <a:t>Futsal-Regeländerungen </a:t>
            </a:r>
            <a:br>
              <a:rPr lang="de-DE" dirty="0"/>
            </a:br>
            <a:r>
              <a:rPr lang="de-DE" dirty="0"/>
              <a:t>ab Saison 2023/24</a:t>
            </a:r>
          </a:p>
        </p:txBody>
      </p:sp>
      <p:sp>
        <p:nvSpPr>
          <p:cNvPr id="4" name="Textplatzhalter 3">
            <a:extLst>
              <a:ext uri="{FF2B5EF4-FFF2-40B4-BE49-F238E27FC236}">
                <a16:creationId xmlns:a16="http://schemas.microsoft.com/office/drawing/2014/main" id="{1275253E-68CB-413D-9752-B35564A7B8CF}"/>
              </a:ext>
            </a:extLst>
          </p:cNvPr>
          <p:cNvSpPr>
            <a:spLocks noGrp="1"/>
          </p:cNvSpPr>
          <p:nvPr>
            <p:ph type="body" sz="quarter" idx="11"/>
          </p:nvPr>
        </p:nvSpPr>
        <p:spPr>
          <a:prstGeom prst="parallelogram">
            <a:avLst>
              <a:gd name="adj" fmla="val 35612"/>
            </a:avLst>
          </a:prstGeom>
        </p:spPr>
        <p:txBody>
          <a:bodyPr>
            <a:normAutofit/>
          </a:bodyPr>
          <a:lstStyle/>
          <a:p>
            <a:endParaRPr lang="de-DE" dirty="0"/>
          </a:p>
        </p:txBody>
      </p:sp>
      <p:pic>
        <p:nvPicPr>
          <p:cNvPr id="10" name="Grafik 9" descr="Ein Bild, das Zeichnung, Essen, Schild enthält.&#10;&#10;Automatisch generierte Beschreibung">
            <a:extLst>
              <a:ext uri="{FF2B5EF4-FFF2-40B4-BE49-F238E27FC236}">
                <a16:creationId xmlns:a16="http://schemas.microsoft.com/office/drawing/2014/main" id="{EBB0F27E-D8F9-7941-913B-2C4DACBD7A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0351"/>
            <a:ext cx="3290604" cy="1147649"/>
          </a:xfrm>
          <a:prstGeom prst="rect">
            <a:avLst/>
          </a:prstGeom>
        </p:spPr>
      </p:pic>
      <p:pic>
        <p:nvPicPr>
          <p:cNvPr id="12" name="Grafik 11" descr="Ein Bild, das Schild, draußen, Pol, Straße enthält.&#10;&#10;Automatisch generierte Beschreibung">
            <a:extLst>
              <a:ext uri="{FF2B5EF4-FFF2-40B4-BE49-F238E27FC236}">
                <a16:creationId xmlns:a16="http://schemas.microsoft.com/office/drawing/2014/main" id="{938D97CC-A027-BF47-B5AE-462A2FFFA6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0529" y="5563394"/>
            <a:ext cx="1294605" cy="1294605"/>
          </a:xfrm>
          <a:prstGeom prst="rect">
            <a:avLst/>
          </a:prstGeom>
        </p:spPr>
      </p:pic>
    </p:spTree>
    <p:extLst>
      <p:ext uri="{BB962C8B-B14F-4D97-AF65-F5344CB8AC3E}">
        <p14:creationId xmlns:p14="http://schemas.microsoft.com/office/powerpoint/2010/main" val="731310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236F322-7E6B-417C-BFFD-1B19CE7002DB}"/>
              </a:ext>
            </a:extLst>
          </p:cNvPr>
          <p:cNvSpPr>
            <a:spLocks noGrp="1"/>
          </p:cNvSpPr>
          <p:nvPr>
            <p:ph idx="1"/>
          </p:nvPr>
        </p:nvSpPr>
        <p:spPr/>
        <p:txBody>
          <a:bodyPr>
            <a:normAutofit/>
          </a:bodyPr>
          <a:lstStyle/>
          <a:p>
            <a:pPr marL="914400" lvl="2" indent="0">
              <a:buNone/>
            </a:pPr>
            <a:endParaRPr lang="de-DE" sz="2800" dirty="0"/>
          </a:p>
          <a:p>
            <a:pPr lvl="2"/>
            <a:r>
              <a:rPr lang="de-DE" sz="2800" dirty="0"/>
              <a:t>Auch im Futsal besteht jetzt die Möglichkeit des Einsatzes eines zusätzlichen Assistenten (wird als vierter Schiedsrichter bezeichnet).</a:t>
            </a:r>
          </a:p>
          <a:p>
            <a:pPr lvl="2"/>
            <a:endParaRPr lang="de-DE" sz="2800" dirty="0"/>
          </a:p>
          <a:p>
            <a:pPr lvl="2"/>
            <a:r>
              <a:rPr lang="de-DE" sz="2800" dirty="0"/>
              <a:t>Dieser hat die gleichen Entscheidungsbefugnisse wie der dritte Schiedsrichter und der Zeitnehmer.</a:t>
            </a:r>
          </a:p>
          <a:p>
            <a:pPr lvl="2"/>
            <a:endParaRPr lang="de-DE" sz="2800" dirty="0"/>
          </a:p>
          <a:p>
            <a:pPr lvl="2"/>
            <a:r>
              <a:rPr lang="de-DE" sz="2800" dirty="0"/>
              <a:t>Außerdem werden in der Regel 6 die  Aufgaben des vierten Schiedsrichters  beschrieben.</a:t>
            </a:r>
          </a:p>
          <a:p>
            <a:pPr marL="914400" lvl="2" indent="0">
              <a:buNone/>
            </a:pPr>
            <a:endParaRPr lang="de-DE" sz="2800" dirty="0"/>
          </a:p>
          <a:p>
            <a:pPr lvl="2"/>
            <a:endParaRPr lang="de-DE" sz="2800" dirty="0"/>
          </a:p>
          <a:p>
            <a:pPr marL="914400" lvl="2" indent="0">
              <a:buNone/>
            </a:pPr>
            <a:endParaRPr lang="de-DE" dirty="0"/>
          </a:p>
        </p:txBody>
      </p:sp>
      <p:sp>
        <p:nvSpPr>
          <p:cNvPr id="3" name="Datumsplatzhalter 2">
            <a:extLst>
              <a:ext uri="{FF2B5EF4-FFF2-40B4-BE49-F238E27FC236}">
                <a16:creationId xmlns:a16="http://schemas.microsoft.com/office/drawing/2014/main" id="{25B5AC4A-D498-445F-AB33-997B055CBD40}"/>
              </a:ext>
            </a:extLst>
          </p:cNvPr>
          <p:cNvSpPr>
            <a:spLocks noGrp="1"/>
          </p:cNvSpPr>
          <p:nvPr>
            <p:ph type="dt" sz="half" idx="10"/>
          </p:nvPr>
        </p:nvSpPr>
        <p:spPr/>
        <p:txBody>
          <a:bodyPr/>
          <a:lstStyle/>
          <a:p>
            <a:r>
              <a:rPr lang="de-DE"/>
              <a:t>24.08.2023</a:t>
            </a:r>
          </a:p>
        </p:txBody>
      </p:sp>
      <p:sp>
        <p:nvSpPr>
          <p:cNvPr id="4" name="Fußzeilenplatzhalter 3">
            <a:extLst>
              <a:ext uri="{FF2B5EF4-FFF2-40B4-BE49-F238E27FC236}">
                <a16:creationId xmlns:a16="http://schemas.microsoft.com/office/drawing/2014/main" id="{BBEA7534-E0A9-4C28-8CDA-87DF85EE7E4B}"/>
              </a:ext>
            </a:extLst>
          </p:cNvPr>
          <p:cNvSpPr>
            <a:spLocks noGrp="1"/>
          </p:cNvSpPr>
          <p:nvPr>
            <p:ph type="ftr" sz="quarter" idx="11"/>
          </p:nvPr>
        </p:nvSpPr>
        <p:spPr/>
        <p:txBody>
          <a:bodyPr/>
          <a:lstStyle/>
          <a:p>
            <a:r>
              <a:rPr lang="de-DE" dirty="0" err="1"/>
              <a:t>Futsal</a:t>
            </a:r>
            <a:r>
              <a:rPr lang="de-DE" dirty="0"/>
              <a:t>-Regeländerungen</a:t>
            </a:r>
          </a:p>
        </p:txBody>
      </p:sp>
      <p:sp>
        <p:nvSpPr>
          <p:cNvPr id="5" name="Foliennummernplatzhalter 4">
            <a:extLst>
              <a:ext uri="{FF2B5EF4-FFF2-40B4-BE49-F238E27FC236}">
                <a16:creationId xmlns:a16="http://schemas.microsoft.com/office/drawing/2014/main" id="{3C3C1054-7C92-40E8-9F2F-C83416917B24}"/>
              </a:ext>
            </a:extLst>
          </p:cNvPr>
          <p:cNvSpPr>
            <a:spLocks noGrp="1"/>
          </p:cNvSpPr>
          <p:nvPr>
            <p:ph type="sldNum" sz="quarter" idx="12"/>
          </p:nvPr>
        </p:nvSpPr>
        <p:spPr/>
        <p:txBody>
          <a:bodyPr/>
          <a:lstStyle/>
          <a:p>
            <a:fld id="{499E3F78-89BB-4A8A-AF79-6AF0AB4AFC35}" type="slidenum">
              <a:rPr lang="de-DE" smtClean="0"/>
              <a:t>10</a:t>
            </a:fld>
            <a:endParaRPr lang="de-DE"/>
          </a:p>
        </p:txBody>
      </p:sp>
      <p:sp>
        <p:nvSpPr>
          <p:cNvPr id="6" name="Titel 5">
            <a:extLst>
              <a:ext uri="{FF2B5EF4-FFF2-40B4-BE49-F238E27FC236}">
                <a16:creationId xmlns:a16="http://schemas.microsoft.com/office/drawing/2014/main" id="{AB399FE7-957C-4AA3-888C-88EAD8914016}"/>
              </a:ext>
            </a:extLst>
          </p:cNvPr>
          <p:cNvSpPr>
            <a:spLocks noGrp="1"/>
          </p:cNvSpPr>
          <p:nvPr>
            <p:ph type="title"/>
          </p:nvPr>
        </p:nvSpPr>
        <p:spPr/>
        <p:txBody>
          <a:bodyPr/>
          <a:lstStyle/>
          <a:p>
            <a:r>
              <a:rPr lang="de-DE" dirty="0"/>
              <a:t>Regel 6 – Weitere Spieloffizielle</a:t>
            </a:r>
          </a:p>
        </p:txBody>
      </p:sp>
      <p:pic>
        <p:nvPicPr>
          <p:cNvPr id="19" name="Grafik 18" descr="Ein Bild, das Zeichnung, Essen, Schild enthält.&#10;&#10;Automatisch generierte Beschreibung">
            <a:extLst>
              <a:ext uri="{FF2B5EF4-FFF2-40B4-BE49-F238E27FC236}">
                <a16:creationId xmlns:a16="http://schemas.microsoft.com/office/drawing/2014/main" id="{46AF1710-5052-7444-A3CA-9B6CBBDBD2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356350"/>
            <a:ext cx="1438356" cy="501649"/>
          </a:xfrm>
          <a:prstGeom prst="rect">
            <a:avLst/>
          </a:prstGeom>
        </p:spPr>
      </p:pic>
      <p:pic>
        <p:nvPicPr>
          <p:cNvPr id="8" name="Grafik 7" descr="Ein Bild, das Schild, draußen, Pol, Straße enthält.&#10;&#10;Automatisch generierte Beschreibung">
            <a:extLst>
              <a:ext uri="{FF2B5EF4-FFF2-40B4-BE49-F238E27FC236}">
                <a16:creationId xmlns:a16="http://schemas.microsoft.com/office/drawing/2014/main" id="{46C2C8DC-398A-A541-94AE-57611A2D07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35508" y="6338373"/>
            <a:ext cx="519626" cy="519626"/>
          </a:xfrm>
          <a:prstGeom prst="rect">
            <a:avLst/>
          </a:prstGeom>
        </p:spPr>
      </p:pic>
    </p:spTree>
    <p:extLst>
      <p:ext uri="{BB962C8B-B14F-4D97-AF65-F5344CB8AC3E}">
        <p14:creationId xmlns:p14="http://schemas.microsoft.com/office/powerpoint/2010/main" val="4144351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236F322-7E6B-417C-BFFD-1B19CE7002DB}"/>
              </a:ext>
            </a:extLst>
          </p:cNvPr>
          <p:cNvSpPr>
            <a:spLocks noGrp="1"/>
          </p:cNvSpPr>
          <p:nvPr>
            <p:ph idx="1"/>
          </p:nvPr>
        </p:nvSpPr>
        <p:spPr/>
        <p:txBody>
          <a:bodyPr>
            <a:normAutofit/>
          </a:bodyPr>
          <a:lstStyle/>
          <a:p>
            <a:pPr marL="914400" lvl="2" indent="0">
              <a:buNone/>
            </a:pPr>
            <a:r>
              <a:rPr lang="de-DE" sz="2800" dirty="0"/>
              <a:t>2. Ende der Spielabschnitte</a:t>
            </a:r>
          </a:p>
          <a:p>
            <a:pPr marL="914400" lvl="2" indent="0">
              <a:buNone/>
            </a:pPr>
            <a:endParaRPr lang="de-DE" sz="2800" dirty="0"/>
          </a:p>
          <a:p>
            <a:pPr lvl="2"/>
            <a:r>
              <a:rPr lang="de-DE" sz="2800" dirty="0"/>
              <a:t>Jeder Abschnitt endet, wenn die 20 Minuten Spielzeit abgelaufen sind. Wenn eine Verlängerung gespielt wird, endet jede Verlängerungsperiode, wenn die festgelegte Spielzeit abgelaufen ist.</a:t>
            </a:r>
          </a:p>
          <a:p>
            <a:pPr marL="1162050" lvl="2" indent="-338138">
              <a:buNone/>
            </a:pPr>
            <a:r>
              <a:rPr lang="de-DE" sz="2800" dirty="0"/>
              <a:t>   (Damit ist jetzt eindeutig festgeschrieben, dass im Fall von Problemen mit           der Zeitnahme immer mit Ablauf der Spielzeit das Spiel beendet ist.)</a:t>
            </a:r>
          </a:p>
          <a:p>
            <a:pPr lvl="2"/>
            <a:endParaRPr lang="de-DE" sz="2800" dirty="0"/>
          </a:p>
          <a:p>
            <a:pPr marL="914400" lvl="2" indent="0">
              <a:buNone/>
            </a:pPr>
            <a:endParaRPr lang="de-DE" sz="2800" dirty="0"/>
          </a:p>
          <a:p>
            <a:pPr marL="914400" lvl="2" indent="0">
              <a:buNone/>
            </a:pPr>
            <a:endParaRPr lang="de-DE" dirty="0"/>
          </a:p>
        </p:txBody>
      </p:sp>
      <p:sp>
        <p:nvSpPr>
          <p:cNvPr id="3" name="Datumsplatzhalter 2">
            <a:extLst>
              <a:ext uri="{FF2B5EF4-FFF2-40B4-BE49-F238E27FC236}">
                <a16:creationId xmlns:a16="http://schemas.microsoft.com/office/drawing/2014/main" id="{25B5AC4A-D498-445F-AB33-997B055CBD40}"/>
              </a:ext>
            </a:extLst>
          </p:cNvPr>
          <p:cNvSpPr>
            <a:spLocks noGrp="1"/>
          </p:cNvSpPr>
          <p:nvPr>
            <p:ph type="dt" sz="half" idx="10"/>
          </p:nvPr>
        </p:nvSpPr>
        <p:spPr/>
        <p:txBody>
          <a:bodyPr/>
          <a:lstStyle/>
          <a:p>
            <a:r>
              <a:rPr lang="de-DE"/>
              <a:t>24.08.2023</a:t>
            </a:r>
          </a:p>
        </p:txBody>
      </p:sp>
      <p:sp>
        <p:nvSpPr>
          <p:cNvPr id="4" name="Fußzeilenplatzhalter 3">
            <a:extLst>
              <a:ext uri="{FF2B5EF4-FFF2-40B4-BE49-F238E27FC236}">
                <a16:creationId xmlns:a16="http://schemas.microsoft.com/office/drawing/2014/main" id="{BBEA7534-E0A9-4C28-8CDA-87DF85EE7E4B}"/>
              </a:ext>
            </a:extLst>
          </p:cNvPr>
          <p:cNvSpPr>
            <a:spLocks noGrp="1"/>
          </p:cNvSpPr>
          <p:nvPr>
            <p:ph type="ftr" sz="quarter" idx="11"/>
          </p:nvPr>
        </p:nvSpPr>
        <p:spPr/>
        <p:txBody>
          <a:bodyPr/>
          <a:lstStyle/>
          <a:p>
            <a:r>
              <a:rPr lang="de-DE" dirty="0" err="1"/>
              <a:t>Futsal</a:t>
            </a:r>
            <a:r>
              <a:rPr lang="de-DE" dirty="0"/>
              <a:t>-Regeländerungen</a:t>
            </a:r>
          </a:p>
        </p:txBody>
      </p:sp>
      <p:sp>
        <p:nvSpPr>
          <p:cNvPr id="5" name="Foliennummernplatzhalter 4">
            <a:extLst>
              <a:ext uri="{FF2B5EF4-FFF2-40B4-BE49-F238E27FC236}">
                <a16:creationId xmlns:a16="http://schemas.microsoft.com/office/drawing/2014/main" id="{3C3C1054-7C92-40E8-9F2F-C83416917B24}"/>
              </a:ext>
            </a:extLst>
          </p:cNvPr>
          <p:cNvSpPr>
            <a:spLocks noGrp="1"/>
          </p:cNvSpPr>
          <p:nvPr>
            <p:ph type="sldNum" sz="quarter" idx="12"/>
          </p:nvPr>
        </p:nvSpPr>
        <p:spPr/>
        <p:txBody>
          <a:bodyPr/>
          <a:lstStyle/>
          <a:p>
            <a:fld id="{499E3F78-89BB-4A8A-AF79-6AF0AB4AFC35}" type="slidenum">
              <a:rPr lang="de-DE" smtClean="0"/>
              <a:t>11</a:t>
            </a:fld>
            <a:endParaRPr lang="de-DE"/>
          </a:p>
        </p:txBody>
      </p:sp>
      <p:sp>
        <p:nvSpPr>
          <p:cNvPr id="6" name="Titel 5">
            <a:extLst>
              <a:ext uri="{FF2B5EF4-FFF2-40B4-BE49-F238E27FC236}">
                <a16:creationId xmlns:a16="http://schemas.microsoft.com/office/drawing/2014/main" id="{AB399FE7-957C-4AA3-888C-88EAD8914016}"/>
              </a:ext>
            </a:extLst>
          </p:cNvPr>
          <p:cNvSpPr>
            <a:spLocks noGrp="1"/>
          </p:cNvSpPr>
          <p:nvPr>
            <p:ph type="title"/>
          </p:nvPr>
        </p:nvSpPr>
        <p:spPr/>
        <p:txBody>
          <a:bodyPr/>
          <a:lstStyle/>
          <a:p>
            <a:r>
              <a:rPr lang="de-DE" dirty="0"/>
              <a:t>Regel 7 – Dauer des Spiels</a:t>
            </a:r>
          </a:p>
        </p:txBody>
      </p:sp>
      <p:pic>
        <p:nvPicPr>
          <p:cNvPr id="19" name="Grafik 18" descr="Ein Bild, das Zeichnung, Essen, Schild enthält.&#10;&#10;Automatisch generierte Beschreibung">
            <a:extLst>
              <a:ext uri="{FF2B5EF4-FFF2-40B4-BE49-F238E27FC236}">
                <a16:creationId xmlns:a16="http://schemas.microsoft.com/office/drawing/2014/main" id="{46AF1710-5052-7444-A3CA-9B6CBBDBD2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356350"/>
            <a:ext cx="1438356" cy="501649"/>
          </a:xfrm>
          <a:prstGeom prst="rect">
            <a:avLst/>
          </a:prstGeom>
        </p:spPr>
      </p:pic>
      <p:pic>
        <p:nvPicPr>
          <p:cNvPr id="8" name="Grafik 7" descr="Ein Bild, das Schild, draußen, Pol, Straße enthält.&#10;&#10;Automatisch generierte Beschreibung">
            <a:extLst>
              <a:ext uri="{FF2B5EF4-FFF2-40B4-BE49-F238E27FC236}">
                <a16:creationId xmlns:a16="http://schemas.microsoft.com/office/drawing/2014/main" id="{46C2C8DC-398A-A541-94AE-57611A2D07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35508" y="6338373"/>
            <a:ext cx="519626" cy="519626"/>
          </a:xfrm>
          <a:prstGeom prst="rect">
            <a:avLst/>
          </a:prstGeom>
        </p:spPr>
      </p:pic>
    </p:spTree>
    <p:extLst>
      <p:ext uri="{BB962C8B-B14F-4D97-AF65-F5344CB8AC3E}">
        <p14:creationId xmlns:p14="http://schemas.microsoft.com/office/powerpoint/2010/main" val="2572150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236F322-7E6B-417C-BFFD-1B19CE7002DB}"/>
              </a:ext>
            </a:extLst>
          </p:cNvPr>
          <p:cNvSpPr>
            <a:spLocks noGrp="1"/>
          </p:cNvSpPr>
          <p:nvPr>
            <p:ph idx="1"/>
          </p:nvPr>
        </p:nvSpPr>
        <p:spPr>
          <a:xfrm>
            <a:off x="504967" y="1289304"/>
            <a:ext cx="10848833" cy="4887659"/>
          </a:xfrm>
        </p:spPr>
        <p:txBody>
          <a:bodyPr>
            <a:normAutofit lnSpcReduction="10000"/>
          </a:bodyPr>
          <a:lstStyle/>
          <a:p>
            <a:pPr marL="914400" lvl="2" indent="0">
              <a:buNone/>
            </a:pPr>
            <a:r>
              <a:rPr lang="de-DE" sz="2800" dirty="0"/>
              <a:t>2. Ende der Spielabschnitte</a:t>
            </a:r>
          </a:p>
          <a:p>
            <a:pPr lvl="2"/>
            <a:endParaRPr lang="de-DE" sz="2800" dirty="0"/>
          </a:p>
          <a:p>
            <a:pPr lvl="2"/>
            <a:r>
              <a:rPr lang="de-DE" sz="2800" dirty="0"/>
              <a:t>Der Zeitnehmer signalisiert das Ende jedes Abschnitts und jedes Abschnitts der Verlängerung mit einem akustischen Signal, das sich vom Pfiff der Schiedsrichter unterscheidet. </a:t>
            </a:r>
          </a:p>
          <a:p>
            <a:pPr lvl="2"/>
            <a:r>
              <a:rPr lang="de-DE" sz="2800" dirty="0"/>
              <a:t>Der Spielabschnitt endet mit dem Ertönen des akustischen Signals, auch wenn die Schiedsrichter das Ende nicht durch einen Pfiff signalisieren, es sei denn, es ist kein Zeitnehmer anwesend oder das Signal des Zeitnehmers kann aufgrund eines Gerätefehlers nicht ertönen. </a:t>
            </a:r>
          </a:p>
          <a:p>
            <a:pPr lvl="2"/>
            <a:r>
              <a:rPr lang="de-DE" sz="2800" dirty="0"/>
              <a:t>Liegt kein Signal des Zeitnehmers vor, bestätigt der Schiedsrichter, dass die 20 Minuten Spielzeit oder die festgelegte Spielzeit für die Verlängerung abgelaufen sind und signalisiert das Ende jedes Spielabschnitts mit seinem eigenen Pfiff.</a:t>
            </a:r>
          </a:p>
          <a:p>
            <a:pPr marL="914400" lvl="2" indent="0">
              <a:buNone/>
            </a:pPr>
            <a:endParaRPr lang="de-DE" dirty="0"/>
          </a:p>
        </p:txBody>
      </p:sp>
      <p:sp>
        <p:nvSpPr>
          <p:cNvPr id="3" name="Datumsplatzhalter 2">
            <a:extLst>
              <a:ext uri="{FF2B5EF4-FFF2-40B4-BE49-F238E27FC236}">
                <a16:creationId xmlns:a16="http://schemas.microsoft.com/office/drawing/2014/main" id="{25B5AC4A-D498-445F-AB33-997B055CBD40}"/>
              </a:ext>
            </a:extLst>
          </p:cNvPr>
          <p:cNvSpPr>
            <a:spLocks noGrp="1"/>
          </p:cNvSpPr>
          <p:nvPr>
            <p:ph type="dt" sz="half" idx="10"/>
          </p:nvPr>
        </p:nvSpPr>
        <p:spPr/>
        <p:txBody>
          <a:bodyPr/>
          <a:lstStyle/>
          <a:p>
            <a:r>
              <a:rPr lang="de-DE"/>
              <a:t>24.08.2023</a:t>
            </a:r>
          </a:p>
        </p:txBody>
      </p:sp>
      <p:sp>
        <p:nvSpPr>
          <p:cNvPr id="4" name="Fußzeilenplatzhalter 3">
            <a:extLst>
              <a:ext uri="{FF2B5EF4-FFF2-40B4-BE49-F238E27FC236}">
                <a16:creationId xmlns:a16="http://schemas.microsoft.com/office/drawing/2014/main" id="{BBEA7534-E0A9-4C28-8CDA-87DF85EE7E4B}"/>
              </a:ext>
            </a:extLst>
          </p:cNvPr>
          <p:cNvSpPr>
            <a:spLocks noGrp="1"/>
          </p:cNvSpPr>
          <p:nvPr>
            <p:ph type="ftr" sz="quarter" idx="11"/>
          </p:nvPr>
        </p:nvSpPr>
        <p:spPr/>
        <p:txBody>
          <a:bodyPr/>
          <a:lstStyle/>
          <a:p>
            <a:r>
              <a:rPr lang="de-DE" dirty="0" err="1"/>
              <a:t>Futsal</a:t>
            </a:r>
            <a:r>
              <a:rPr lang="de-DE" dirty="0"/>
              <a:t>-Regeländerungen</a:t>
            </a:r>
          </a:p>
        </p:txBody>
      </p:sp>
      <p:sp>
        <p:nvSpPr>
          <p:cNvPr id="5" name="Foliennummernplatzhalter 4">
            <a:extLst>
              <a:ext uri="{FF2B5EF4-FFF2-40B4-BE49-F238E27FC236}">
                <a16:creationId xmlns:a16="http://schemas.microsoft.com/office/drawing/2014/main" id="{3C3C1054-7C92-40E8-9F2F-C83416917B24}"/>
              </a:ext>
            </a:extLst>
          </p:cNvPr>
          <p:cNvSpPr>
            <a:spLocks noGrp="1"/>
          </p:cNvSpPr>
          <p:nvPr>
            <p:ph type="sldNum" sz="quarter" idx="12"/>
          </p:nvPr>
        </p:nvSpPr>
        <p:spPr/>
        <p:txBody>
          <a:bodyPr/>
          <a:lstStyle/>
          <a:p>
            <a:fld id="{499E3F78-89BB-4A8A-AF79-6AF0AB4AFC35}" type="slidenum">
              <a:rPr lang="de-DE" smtClean="0"/>
              <a:t>12</a:t>
            </a:fld>
            <a:endParaRPr lang="de-DE"/>
          </a:p>
        </p:txBody>
      </p:sp>
      <p:sp>
        <p:nvSpPr>
          <p:cNvPr id="6" name="Titel 5">
            <a:extLst>
              <a:ext uri="{FF2B5EF4-FFF2-40B4-BE49-F238E27FC236}">
                <a16:creationId xmlns:a16="http://schemas.microsoft.com/office/drawing/2014/main" id="{AB399FE7-957C-4AA3-888C-88EAD8914016}"/>
              </a:ext>
            </a:extLst>
          </p:cNvPr>
          <p:cNvSpPr>
            <a:spLocks noGrp="1"/>
          </p:cNvSpPr>
          <p:nvPr>
            <p:ph type="title"/>
          </p:nvPr>
        </p:nvSpPr>
        <p:spPr>
          <a:xfrm>
            <a:off x="504967" y="365125"/>
            <a:ext cx="10848833" cy="1033907"/>
          </a:xfrm>
        </p:spPr>
        <p:txBody>
          <a:bodyPr/>
          <a:lstStyle/>
          <a:p>
            <a:r>
              <a:rPr lang="de-DE" dirty="0"/>
              <a:t>Regel 7 – Dauer des Spiels</a:t>
            </a:r>
          </a:p>
        </p:txBody>
      </p:sp>
      <p:pic>
        <p:nvPicPr>
          <p:cNvPr id="19" name="Grafik 18" descr="Ein Bild, das Zeichnung, Essen, Schild enthält.&#10;&#10;Automatisch generierte Beschreibung">
            <a:extLst>
              <a:ext uri="{FF2B5EF4-FFF2-40B4-BE49-F238E27FC236}">
                <a16:creationId xmlns:a16="http://schemas.microsoft.com/office/drawing/2014/main" id="{46AF1710-5052-7444-A3CA-9B6CBBDBD2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356350"/>
            <a:ext cx="1438356" cy="501649"/>
          </a:xfrm>
          <a:prstGeom prst="rect">
            <a:avLst/>
          </a:prstGeom>
        </p:spPr>
      </p:pic>
      <p:pic>
        <p:nvPicPr>
          <p:cNvPr id="8" name="Grafik 7" descr="Ein Bild, das Schild, draußen, Pol, Straße enthält.&#10;&#10;Automatisch generierte Beschreibung">
            <a:extLst>
              <a:ext uri="{FF2B5EF4-FFF2-40B4-BE49-F238E27FC236}">
                <a16:creationId xmlns:a16="http://schemas.microsoft.com/office/drawing/2014/main" id="{46C2C8DC-398A-A541-94AE-57611A2D07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35508" y="6338373"/>
            <a:ext cx="519626" cy="519626"/>
          </a:xfrm>
          <a:prstGeom prst="rect">
            <a:avLst/>
          </a:prstGeom>
        </p:spPr>
      </p:pic>
    </p:spTree>
    <p:extLst>
      <p:ext uri="{BB962C8B-B14F-4D97-AF65-F5344CB8AC3E}">
        <p14:creationId xmlns:p14="http://schemas.microsoft.com/office/powerpoint/2010/main" val="3174889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236F322-7E6B-417C-BFFD-1B19CE7002DB}"/>
              </a:ext>
            </a:extLst>
          </p:cNvPr>
          <p:cNvSpPr>
            <a:spLocks noGrp="1"/>
          </p:cNvSpPr>
          <p:nvPr>
            <p:ph idx="1"/>
          </p:nvPr>
        </p:nvSpPr>
        <p:spPr/>
        <p:txBody>
          <a:bodyPr>
            <a:normAutofit/>
          </a:bodyPr>
          <a:lstStyle/>
          <a:p>
            <a:pPr marL="914400" lvl="2" indent="0">
              <a:buNone/>
            </a:pPr>
            <a:r>
              <a:rPr lang="de-DE" sz="2800" dirty="0"/>
              <a:t>3. Auszeit</a:t>
            </a:r>
          </a:p>
          <a:p>
            <a:pPr marL="914400" lvl="2" indent="0">
              <a:buNone/>
            </a:pPr>
            <a:endParaRPr lang="de-DE" sz="2800" dirty="0"/>
          </a:p>
          <a:p>
            <a:pPr lvl="2"/>
            <a:r>
              <a:rPr lang="de-DE" sz="2800" dirty="0"/>
              <a:t>Wenn eine Mannschaft einen SR-Ball ausführen darf, kann sie auch ein Time out nehmen (hatten wir schon so praktiziert).</a:t>
            </a:r>
          </a:p>
          <a:p>
            <a:pPr lvl="2"/>
            <a:r>
              <a:rPr lang="de-DE" sz="2800" dirty="0"/>
              <a:t>Bisher war das vorakustische Signal (in der Regel 10 Sekunden vor Ende der Auszeit), das die Spieler/Teamoffiziellen darauf hinweist, dass das Time out bald zu Ende ist, noch nicht im Regeltext erwähnt – das wird jetzt ergänzt.</a:t>
            </a:r>
          </a:p>
          <a:p>
            <a:pPr marL="914400" lvl="2" indent="0">
              <a:buNone/>
            </a:pPr>
            <a:endParaRPr lang="de-DE" dirty="0"/>
          </a:p>
        </p:txBody>
      </p:sp>
      <p:sp>
        <p:nvSpPr>
          <p:cNvPr id="3" name="Datumsplatzhalter 2">
            <a:extLst>
              <a:ext uri="{FF2B5EF4-FFF2-40B4-BE49-F238E27FC236}">
                <a16:creationId xmlns:a16="http://schemas.microsoft.com/office/drawing/2014/main" id="{25B5AC4A-D498-445F-AB33-997B055CBD40}"/>
              </a:ext>
            </a:extLst>
          </p:cNvPr>
          <p:cNvSpPr>
            <a:spLocks noGrp="1"/>
          </p:cNvSpPr>
          <p:nvPr>
            <p:ph type="dt" sz="half" idx="10"/>
          </p:nvPr>
        </p:nvSpPr>
        <p:spPr/>
        <p:txBody>
          <a:bodyPr/>
          <a:lstStyle/>
          <a:p>
            <a:r>
              <a:rPr lang="de-DE"/>
              <a:t>24.08.2023</a:t>
            </a:r>
          </a:p>
        </p:txBody>
      </p:sp>
      <p:sp>
        <p:nvSpPr>
          <p:cNvPr id="4" name="Fußzeilenplatzhalter 3">
            <a:extLst>
              <a:ext uri="{FF2B5EF4-FFF2-40B4-BE49-F238E27FC236}">
                <a16:creationId xmlns:a16="http://schemas.microsoft.com/office/drawing/2014/main" id="{BBEA7534-E0A9-4C28-8CDA-87DF85EE7E4B}"/>
              </a:ext>
            </a:extLst>
          </p:cNvPr>
          <p:cNvSpPr>
            <a:spLocks noGrp="1"/>
          </p:cNvSpPr>
          <p:nvPr>
            <p:ph type="ftr" sz="quarter" idx="11"/>
          </p:nvPr>
        </p:nvSpPr>
        <p:spPr/>
        <p:txBody>
          <a:bodyPr/>
          <a:lstStyle/>
          <a:p>
            <a:r>
              <a:rPr lang="de-DE" dirty="0" err="1"/>
              <a:t>Futsal</a:t>
            </a:r>
            <a:r>
              <a:rPr lang="de-DE" dirty="0"/>
              <a:t>-Regeländerungen</a:t>
            </a:r>
          </a:p>
        </p:txBody>
      </p:sp>
      <p:sp>
        <p:nvSpPr>
          <p:cNvPr id="5" name="Foliennummernplatzhalter 4">
            <a:extLst>
              <a:ext uri="{FF2B5EF4-FFF2-40B4-BE49-F238E27FC236}">
                <a16:creationId xmlns:a16="http://schemas.microsoft.com/office/drawing/2014/main" id="{3C3C1054-7C92-40E8-9F2F-C83416917B24}"/>
              </a:ext>
            </a:extLst>
          </p:cNvPr>
          <p:cNvSpPr>
            <a:spLocks noGrp="1"/>
          </p:cNvSpPr>
          <p:nvPr>
            <p:ph type="sldNum" sz="quarter" idx="12"/>
          </p:nvPr>
        </p:nvSpPr>
        <p:spPr/>
        <p:txBody>
          <a:bodyPr/>
          <a:lstStyle/>
          <a:p>
            <a:fld id="{499E3F78-89BB-4A8A-AF79-6AF0AB4AFC35}" type="slidenum">
              <a:rPr lang="de-DE" smtClean="0"/>
              <a:t>13</a:t>
            </a:fld>
            <a:endParaRPr lang="de-DE"/>
          </a:p>
        </p:txBody>
      </p:sp>
      <p:sp>
        <p:nvSpPr>
          <p:cNvPr id="6" name="Titel 5">
            <a:extLst>
              <a:ext uri="{FF2B5EF4-FFF2-40B4-BE49-F238E27FC236}">
                <a16:creationId xmlns:a16="http://schemas.microsoft.com/office/drawing/2014/main" id="{AB399FE7-957C-4AA3-888C-88EAD8914016}"/>
              </a:ext>
            </a:extLst>
          </p:cNvPr>
          <p:cNvSpPr>
            <a:spLocks noGrp="1"/>
          </p:cNvSpPr>
          <p:nvPr>
            <p:ph type="title"/>
          </p:nvPr>
        </p:nvSpPr>
        <p:spPr/>
        <p:txBody>
          <a:bodyPr/>
          <a:lstStyle/>
          <a:p>
            <a:r>
              <a:rPr lang="de-DE" dirty="0"/>
              <a:t>Regel 7 – Dauer des Spiels</a:t>
            </a:r>
          </a:p>
        </p:txBody>
      </p:sp>
      <p:pic>
        <p:nvPicPr>
          <p:cNvPr id="19" name="Grafik 18" descr="Ein Bild, das Zeichnung, Essen, Schild enthält.&#10;&#10;Automatisch generierte Beschreibung">
            <a:extLst>
              <a:ext uri="{FF2B5EF4-FFF2-40B4-BE49-F238E27FC236}">
                <a16:creationId xmlns:a16="http://schemas.microsoft.com/office/drawing/2014/main" id="{46AF1710-5052-7444-A3CA-9B6CBBDBD2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356350"/>
            <a:ext cx="1438356" cy="501649"/>
          </a:xfrm>
          <a:prstGeom prst="rect">
            <a:avLst/>
          </a:prstGeom>
        </p:spPr>
      </p:pic>
      <p:pic>
        <p:nvPicPr>
          <p:cNvPr id="8" name="Grafik 7" descr="Ein Bild, das Schild, draußen, Pol, Straße enthält.&#10;&#10;Automatisch generierte Beschreibung">
            <a:extLst>
              <a:ext uri="{FF2B5EF4-FFF2-40B4-BE49-F238E27FC236}">
                <a16:creationId xmlns:a16="http://schemas.microsoft.com/office/drawing/2014/main" id="{46C2C8DC-398A-A541-94AE-57611A2D07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35508" y="6338373"/>
            <a:ext cx="519626" cy="519626"/>
          </a:xfrm>
          <a:prstGeom prst="rect">
            <a:avLst/>
          </a:prstGeom>
        </p:spPr>
      </p:pic>
    </p:spTree>
    <p:extLst>
      <p:ext uri="{BB962C8B-B14F-4D97-AF65-F5344CB8AC3E}">
        <p14:creationId xmlns:p14="http://schemas.microsoft.com/office/powerpoint/2010/main" val="3412277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236F322-7E6B-417C-BFFD-1B19CE7002DB}"/>
              </a:ext>
            </a:extLst>
          </p:cNvPr>
          <p:cNvSpPr>
            <a:spLocks noGrp="1"/>
          </p:cNvSpPr>
          <p:nvPr>
            <p:ph idx="1"/>
          </p:nvPr>
        </p:nvSpPr>
        <p:spPr/>
        <p:txBody>
          <a:bodyPr>
            <a:normAutofit/>
          </a:bodyPr>
          <a:lstStyle/>
          <a:p>
            <a:pPr marL="914400" lvl="2" indent="0">
              <a:buNone/>
            </a:pPr>
            <a:r>
              <a:rPr lang="de-DE" sz="2800" dirty="0"/>
              <a:t>1. Anstoß</a:t>
            </a:r>
          </a:p>
          <a:p>
            <a:pPr lvl="2"/>
            <a:endParaRPr lang="de-DE" sz="2800" dirty="0"/>
          </a:p>
          <a:p>
            <a:pPr lvl="2"/>
            <a:r>
              <a:rPr lang="de-DE" sz="2800" dirty="0"/>
              <a:t>Für  die  erste Halbzeit der Verlängerung gelten die selben Regelungen wie für den Beginn des Spiels (wer die Wahl gewinnt, darf entscheiden, ob er in der ersten oder zweiten Halbzeit den Anstoß ausführen möchte).</a:t>
            </a:r>
          </a:p>
          <a:p>
            <a:pPr lvl="2"/>
            <a:endParaRPr lang="de-DE" sz="2800" dirty="0"/>
          </a:p>
          <a:p>
            <a:pPr lvl="2"/>
            <a:r>
              <a:rPr lang="de-DE" sz="2800" dirty="0"/>
              <a:t>Wenn in den Wettbewerbsbestimmungen nichts anderes geregelt ist, wählt das Heimteam sowohl in der ersten Halbzeit des regulären Spiels als auch in der ersten Halbzeit der Verlängerung auf welches Tor es spielen will.</a:t>
            </a:r>
          </a:p>
          <a:p>
            <a:pPr marL="914400" lvl="2" indent="0">
              <a:buNone/>
            </a:pPr>
            <a:endParaRPr lang="de-DE" dirty="0"/>
          </a:p>
        </p:txBody>
      </p:sp>
      <p:sp>
        <p:nvSpPr>
          <p:cNvPr id="3" name="Datumsplatzhalter 2">
            <a:extLst>
              <a:ext uri="{FF2B5EF4-FFF2-40B4-BE49-F238E27FC236}">
                <a16:creationId xmlns:a16="http://schemas.microsoft.com/office/drawing/2014/main" id="{25B5AC4A-D498-445F-AB33-997B055CBD40}"/>
              </a:ext>
            </a:extLst>
          </p:cNvPr>
          <p:cNvSpPr>
            <a:spLocks noGrp="1"/>
          </p:cNvSpPr>
          <p:nvPr>
            <p:ph type="dt" sz="half" idx="10"/>
          </p:nvPr>
        </p:nvSpPr>
        <p:spPr/>
        <p:txBody>
          <a:bodyPr/>
          <a:lstStyle/>
          <a:p>
            <a:r>
              <a:rPr lang="de-DE"/>
              <a:t>24.08.2023</a:t>
            </a:r>
          </a:p>
        </p:txBody>
      </p:sp>
      <p:sp>
        <p:nvSpPr>
          <p:cNvPr id="4" name="Fußzeilenplatzhalter 3">
            <a:extLst>
              <a:ext uri="{FF2B5EF4-FFF2-40B4-BE49-F238E27FC236}">
                <a16:creationId xmlns:a16="http://schemas.microsoft.com/office/drawing/2014/main" id="{BBEA7534-E0A9-4C28-8CDA-87DF85EE7E4B}"/>
              </a:ext>
            </a:extLst>
          </p:cNvPr>
          <p:cNvSpPr>
            <a:spLocks noGrp="1"/>
          </p:cNvSpPr>
          <p:nvPr>
            <p:ph type="ftr" sz="quarter" idx="11"/>
          </p:nvPr>
        </p:nvSpPr>
        <p:spPr/>
        <p:txBody>
          <a:bodyPr/>
          <a:lstStyle/>
          <a:p>
            <a:r>
              <a:rPr lang="de-DE" dirty="0" err="1"/>
              <a:t>Futsal</a:t>
            </a:r>
            <a:r>
              <a:rPr lang="de-DE" dirty="0"/>
              <a:t>-Regeländerungen</a:t>
            </a:r>
          </a:p>
        </p:txBody>
      </p:sp>
      <p:sp>
        <p:nvSpPr>
          <p:cNvPr id="5" name="Foliennummernplatzhalter 4">
            <a:extLst>
              <a:ext uri="{FF2B5EF4-FFF2-40B4-BE49-F238E27FC236}">
                <a16:creationId xmlns:a16="http://schemas.microsoft.com/office/drawing/2014/main" id="{3C3C1054-7C92-40E8-9F2F-C83416917B24}"/>
              </a:ext>
            </a:extLst>
          </p:cNvPr>
          <p:cNvSpPr>
            <a:spLocks noGrp="1"/>
          </p:cNvSpPr>
          <p:nvPr>
            <p:ph type="sldNum" sz="quarter" idx="12"/>
          </p:nvPr>
        </p:nvSpPr>
        <p:spPr/>
        <p:txBody>
          <a:bodyPr/>
          <a:lstStyle/>
          <a:p>
            <a:fld id="{499E3F78-89BB-4A8A-AF79-6AF0AB4AFC35}" type="slidenum">
              <a:rPr lang="de-DE" smtClean="0"/>
              <a:t>14</a:t>
            </a:fld>
            <a:endParaRPr lang="de-DE"/>
          </a:p>
        </p:txBody>
      </p:sp>
      <p:sp>
        <p:nvSpPr>
          <p:cNvPr id="6" name="Titel 5">
            <a:extLst>
              <a:ext uri="{FF2B5EF4-FFF2-40B4-BE49-F238E27FC236}">
                <a16:creationId xmlns:a16="http://schemas.microsoft.com/office/drawing/2014/main" id="{AB399FE7-957C-4AA3-888C-88EAD8914016}"/>
              </a:ext>
            </a:extLst>
          </p:cNvPr>
          <p:cNvSpPr>
            <a:spLocks noGrp="1"/>
          </p:cNvSpPr>
          <p:nvPr>
            <p:ph type="title"/>
          </p:nvPr>
        </p:nvSpPr>
        <p:spPr/>
        <p:txBody>
          <a:bodyPr/>
          <a:lstStyle/>
          <a:p>
            <a:r>
              <a:rPr lang="de-DE" dirty="0"/>
              <a:t>Regel 8 – Beginn und Fortsetzung des Spiels</a:t>
            </a:r>
          </a:p>
        </p:txBody>
      </p:sp>
      <p:pic>
        <p:nvPicPr>
          <p:cNvPr id="19" name="Grafik 18" descr="Ein Bild, das Zeichnung, Essen, Schild enthält.&#10;&#10;Automatisch generierte Beschreibung">
            <a:extLst>
              <a:ext uri="{FF2B5EF4-FFF2-40B4-BE49-F238E27FC236}">
                <a16:creationId xmlns:a16="http://schemas.microsoft.com/office/drawing/2014/main" id="{46AF1710-5052-7444-A3CA-9B6CBBDBD2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356350"/>
            <a:ext cx="1438356" cy="501649"/>
          </a:xfrm>
          <a:prstGeom prst="rect">
            <a:avLst/>
          </a:prstGeom>
        </p:spPr>
      </p:pic>
      <p:pic>
        <p:nvPicPr>
          <p:cNvPr id="8" name="Grafik 7" descr="Ein Bild, das Schild, draußen, Pol, Straße enthält.&#10;&#10;Automatisch generierte Beschreibung">
            <a:extLst>
              <a:ext uri="{FF2B5EF4-FFF2-40B4-BE49-F238E27FC236}">
                <a16:creationId xmlns:a16="http://schemas.microsoft.com/office/drawing/2014/main" id="{46C2C8DC-398A-A541-94AE-57611A2D07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35508" y="6338373"/>
            <a:ext cx="519626" cy="519626"/>
          </a:xfrm>
          <a:prstGeom prst="rect">
            <a:avLst/>
          </a:prstGeom>
        </p:spPr>
      </p:pic>
    </p:spTree>
    <p:extLst>
      <p:ext uri="{BB962C8B-B14F-4D97-AF65-F5344CB8AC3E}">
        <p14:creationId xmlns:p14="http://schemas.microsoft.com/office/powerpoint/2010/main" val="1309344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236F322-7E6B-417C-BFFD-1B19CE7002DB}"/>
              </a:ext>
            </a:extLst>
          </p:cNvPr>
          <p:cNvSpPr>
            <a:spLocks noGrp="1"/>
          </p:cNvSpPr>
          <p:nvPr>
            <p:ph idx="1"/>
          </p:nvPr>
        </p:nvSpPr>
        <p:spPr>
          <a:xfrm>
            <a:off x="504967" y="1690688"/>
            <a:ext cx="10848833" cy="4486275"/>
          </a:xfrm>
        </p:spPr>
        <p:txBody>
          <a:bodyPr>
            <a:normAutofit fontScale="85000" lnSpcReduction="20000"/>
          </a:bodyPr>
          <a:lstStyle/>
          <a:p>
            <a:pPr marL="914400" lvl="2" indent="0">
              <a:buNone/>
            </a:pPr>
            <a:r>
              <a:rPr lang="de-DE" sz="2800" dirty="0"/>
              <a:t>Handspiel</a:t>
            </a:r>
          </a:p>
          <a:p>
            <a:pPr marL="914400" lvl="2" indent="0">
              <a:buNone/>
            </a:pPr>
            <a:endParaRPr lang="de-DE" sz="2800" dirty="0"/>
          </a:p>
          <a:p>
            <a:pPr marL="914400" lvl="2" indent="0">
              <a:buNone/>
            </a:pPr>
            <a:r>
              <a:rPr lang="de-DE" sz="2800" dirty="0"/>
              <a:t>Interpretation des Begriffs „unmittelbar“ nach einem unabsichtlichen Handspiel oder einem Handspiel, bei dem die Hand-/Armhaltung nicht unnatürlich vergrößert wurde</a:t>
            </a:r>
          </a:p>
          <a:p>
            <a:pPr marL="914400" lvl="2" indent="0">
              <a:buNone/>
            </a:pPr>
            <a:endParaRPr lang="de-DE" sz="2800" dirty="0"/>
          </a:p>
          <a:p>
            <a:pPr lvl="2"/>
            <a:r>
              <a:rPr lang="de-DE" sz="2800" dirty="0"/>
              <a:t>„Unmittelbar danach“ gilt unabhängig von der Entfernung vom Ort des Handspielvergehens bis zum Tor und/oder der Zeit vom versehentlichen Handspielvergehen bis zum Erzielen des Tores. </a:t>
            </a:r>
          </a:p>
          <a:p>
            <a:pPr lvl="2"/>
            <a:endParaRPr lang="de-DE" sz="2800" dirty="0"/>
          </a:p>
          <a:p>
            <a:pPr lvl="2"/>
            <a:r>
              <a:rPr lang="de-DE" sz="2800" dirty="0"/>
              <a:t>Wenn also ein Spieler ein Tor erzielt, nachdem er den Ball unabsichtlich mit der Hand oder dem Arm berührt hat (bzw. keine unnatürliche Vergrößerung vorlag), ohne dass der Ball von einem anderen Spieler als dem Torschützen </a:t>
            </a:r>
            <a:r>
              <a:rPr lang="de-DE" sz="2800" b="1" u="sng" dirty="0"/>
              <a:t>gespielt</a:t>
            </a:r>
            <a:r>
              <a:rPr lang="de-DE" sz="2800" dirty="0"/>
              <a:t> wurde, muss das Tor annulliert werden.</a:t>
            </a:r>
          </a:p>
          <a:p>
            <a:pPr marL="914400" lvl="2" indent="0">
              <a:buNone/>
            </a:pPr>
            <a:r>
              <a:rPr lang="de-DE" sz="2800" dirty="0"/>
              <a:t>   (eine Berührung durch einen anderen Spieler reicht nicht aus)</a:t>
            </a:r>
          </a:p>
          <a:p>
            <a:pPr marL="914400" lvl="2" indent="0">
              <a:buNone/>
            </a:pPr>
            <a:endParaRPr lang="de-DE" dirty="0"/>
          </a:p>
        </p:txBody>
      </p:sp>
      <p:sp>
        <p:nvSpPr>
          <p:cNvPr id="3" name="Datumsplatzhalter 2">
            <a:extLst>
              <a:ext uri="{FF2B5EF4-FFF2-40B4-BE49-F238E27FC236}">
                <a16:creationId xmlns:a16="http://schemas.microsoft.com/office/drawing/2014/main" id="{25B5AC4A-D498-445F-AB33-997B055CBD40}"/>
              </a:ext>
            </a:extLst>
          </p:cNvPr>
          <p:cNvSpPr>
            <a:spLocks noGrp="1"/>
          </p:cNvSpPr>
          <p:nvPr>
            <p:ph type="dt" sz="half" idx="10"/>
          </p:nvPr>
        </p:nvSpPr>
        <p:spPr/>
        <p:txBody>
          <a:bodyPr/>
          <a:lstStyle/>
          <a:p>
            <a:r>
              <a:rPr lang="de-DE"/>
              <a:t>24.08.2023</a:t>
            </a:r>
          </a:p>
        </p:txBody>
      </p:sp>
      <p:sp>
        <p:nvSpPr>
          <p:cNvPr id="4" name="Fußzeilenplatzhalter 3">
            <a:extLst>
              <a:ext uri="{FF2B5EF4-FFF2-40B4-BE49-F238E27FC236}">
                <a16:creationId xmlns:a16="http://schemas.microsoft.com/office/drawing/2014/main" id="{BBEA7534-E0A9-4C28-8CDA-87DF85EE7E4B}"/>
              </a:ext>
            </a:extLst>
          </p:cNvPr>
          <p:cNvSpPr>
            <a:spLocks noGrp="1"/>
          </p:cNvSpPr>
          <p:nvPr>
            <p:ph type="ftr" sz="quarter" idx="11"/>
          </p:nvPr>
        </p:nvSpPr>
        <p:spPr/>
        <p:txBody>
          <a:bodyPr/>
          <a:lstStyle/>
          <a:p>
            <a:r>
              <a:rPr lang="de-DE" dirty="0" err="1"/>
              <a:t>Futsal</a:t>
            </a:r>
            <a:r>
              <a:rPr lang="de-DE" dirty="0"/>
              <a:t>-Regeländerungen</a:t>
            </a:r>
          </a:p>
        </p:txBody>
      </p:sp>
      <p:sp>
        <p:nvSpPr>
          <p:cNvPr id="5" name="Foliennummernplatzhalter 4">
            <a:extLst>
              <a:ext uri="{FF2B5EF4-FFF2-40B4-BE49-F238E27FC236}">
                <a16:creationId xmlns:a16="http://schemas.microsoft.com/office/drawing/2014/main" id="{3C3C1054-7C92-40E8-9F2F-C83416917B24}"/>
              </a:ext>
            </a:extLst>
          </p:cNvPr>
          <p:cNvSpPr>
            <a:spLocks noGrp="1"/>
          </p:cNvSpPr>
          <p:nvPr>
            <p:ph type="sldNum" sz="quarter" idx="12"/>
          </p:nvPr>
        </p:nvSpPr>
        <p:spPr/>
        <p:txBody>
          <a:bodyPr/>
          <a:lstStyle/>
          <a:p>
            <a:fld id="{499E3F78-89BB-4A8A-AF79-6AF0AB4AFC35}" type="slidenum">
              <a:rPr lang="de-DE" smtClean="0"/>
              <a:t>15</a:t>
            </a:fld>
            <a:endParaRPr lang="de-DE"/>
          </a:p>
        </p:txBody>
      </p:sp>
      <p:sp>
        <p:nvSpPr>
          <p:cNvPr id="6" name="Titel 5">
            <a:extLst>
              <a:ext uri="{FF2B5EF4-FFF2-40B4-BE49-F238E27FC236}">
                <a16:creationId xmlns:a16="http://schemas.microsoft.com/office/drawing/2014/main" id="{AB399FE7-957C-4AA3-888C-88EAD8914016}"/>
              </a:ext>
            </a:extLst>
          </p:cNvPr>
          <p:cNvSpPr>
            <a:spLocks noGrp="1"/>
          </p:cNvSpPr>
          <p:nvPr>
            <p:ph type="title"/>
          </p:nvPr>
        </p:nvSpPr>
        <p:spPr/>
        <p:txBody>
          <a:bodyPr/>
          <a:lstStyle/>
          <a:p>
            <a:r>
              <a:rPr lang="de-DE" dirty="0"/>
              <a:t>Regel 12 – Fouls und sonstiges Fehlverhalten</a:t>
            </a:r>
          </a:p>
        </p:txBody>
      </p:sp>
      <p:pic>
        <p:nvPicPr>
          <p:cNvPr id="19" name="Grafik 18" descr="Ein Bild, das Zeichnung, Essen, Schild enthält.&#10;&#10;Automatisch generierte Beschreibung">
            <a:extLst>
              <a:ext uri="{FF2B5EF4-FFF2-40B4-BE49-F238E27FC236}">
                <a16:creationId xmlns:a16="http://schemas.microsoft.com/office/drawing/2014/main" id="{46AF1710-5052-7444-A3CA-9B6CBBDBD2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356350"/>
            <a:ext cx="1438356" cy="501649"/>
          </a:xfrm>
          <a:prstGeom prst="rect">
            <a:avLst/>
          </a:prstGeom>
        </p:spPr>
      </p:pic>
      <p:pic>
        <p:nvPicPr>
          <p:cNvPr id="8" name="Grafik 7" descr="Ein Bild, das Schild, draußen, Pol, Straße enthält.&#10;&#10;Automatisch generierte Beschreibung">
            <a:extLst>
              <a:ext uri="{FF2B5EF4-FFF2-40B4-BE49-F238E27FC236}">
                <a16:creationId xmlns:a16="http://schemas.microsoft.com/office/drawing/2014/main" id="{46C2C8DC-398A-A541-94AE-57611A2D07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35508" y="6338373"/>
            <a:ext cx="519626" cy="519626"/>
          </a:xfrm>
          <a:prstGeom prst="rect">
            <a:avLst/>
          </a:prstGeom>
        </p:spPr>
      </p:pic>
    </p:spTree>
    <p:extLst>
      <p:ext uri="{BB962C8B-B14F-4D97-AF65-F5344CB8AC3E}">
        <p14:creationId xmlns:p14="http://schemas.microsoft.com/office/powerpoint/2010/main" val="1044513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Immediately after or not" descr="Immediately after or not"/>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805976" y="462555"/>
            <a:ext cx="10574161" cy="5898512"/>
          </a:xfrm>
          <a:prstGeom prst="roundRect">
            <a:avLst>
              <a:gd name="adj" fmla="val 5299"/>
            </a:avLst>
          </a:prstGeom>
          <a:ln>
            <a:noFill/>
          </a:ln>
          <a:effectLst/>
          <a:scene3d>
            <a:camera prst="orthographicFront"/>
            <a:lightRig rig="balanced" dir="t"/>
          </a:scene3d>
          <a:sp3d prstMaterial="plastic">
            <a:bevelT/>
            <a:contourClr>
              <a:srgbClr val="FFFFFF"/>
            </a:contourClr>
          </a:sp3d>
        </p:spPr>
      </p:pic>
      <p:sp>
        <p:nvSpPr>
          <p:cNvPr id="2" name="Datumsplatzhalter 1"/>
          <p:cNvSpPr>
            <a:spLocks noGrp="1"/>
          </p:cNvSpPr>
          <p:nvPr>
            <p:ph type="dt" sz="half" idx="10"/>
          </p:nvPr>
        </p:nvSpPr>
        <p:spPr/>
        <p:txBody>
          <a:bodyPr/>
          <a:lstStyle/>
          <a:p>
            <a:r>
              <a:rPr lang="de-DE" noProof="0"/>
              <a:t>24.08.2023</a:t>
            </a:r>
            <a:endParaRPr lang="en-GB" noProof="0"/>
          </a:p>
        </p:txBody>
      </p:sp>
      <p:sp>
        <p:nvSpPr>
          <p:cNvPr id="3" name="Fußzeilenplatzhalter 2"/>
          <p:cNvSpPr>
            <a:spLocks noGrp="1"/>
          </p:cNvSpPr>
          <p:nvPr>
            <p:ph type="ftr" sz="quarter" idx="11"/>
          </p:nvPr>
        </p:nvSpPr>
        <p:spPr/>
        <p:txBody>
          <a:bodyPr/>
          <a:lstStyle/>
          <a:p>
            <a:r>
              <a:rPr lang="en-GB" noProof="0"/>
              <a:t>Futsal-Regeländerungen</a:t>
            </a:r>
          </a:p>
        </p:txBody>
      </p:sp>
      <p:sp>
        <p:nvSpPr>
          <p:cNvPr id="4" name="Foliennummernplatzhalter 3"/>
          <p:cNvSpPr>
            <a:spLocks noGrp="1"/>
          </p:cNvSpPr>
          <p:nvPr>
            <p:ph type="sldNum" sz="quarter" idx="12"/>
          </p:nvPr>
        </p:nvSpPr>
        <p:spPr/>
        <p:txBody>
          <a:bodyPr/>
          <a:lstStyle/>
          <a:p>
            <a:fld id="{AA096295-B7D5-403D-8865-3EAE0E3611E5}" type="slidenum">
              <a:rPr lang="en-GB" noProof="0" smtClean="0"/>
              <a:t>16</a:t>
            </a:fld>
            <a:endParaRPr lang="en-GB" noProof="0"/>
          </a:p>
        </p:txBody>
      </p:sp>
    </p:spTree>
    <p:extLst>
      <p:ext uri="{BB962C8B-B14F-4D97-AF65-F5344CB8AC3E}">
        <p14:creationId xmlns:p14="http://schemas.microsoft.com/office/powerpoint/2010/main" val="1414708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24" fill="hold"/>
                                        <p:tgtEl>
                                          <p:spTgt spid="130"/>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1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remove" display="0">
                  <p:stCondLst>
                    <p:cond delay="indefinite"/>
                  </p:stCondLst>
                </p:cTn>
                <p:tgtEl>
                  <p:spTgt spid="130"/>
                </p:tgtEl>
              </p:cMediaNode>
            </p:video>
            <p:seq concurrent="1" prevAc="none" nextAc="seek">
              <p:cTn id="12" restart="whenNotActive" fill="hold" evtFilter="cancelBubble" nodeType="interactiveSeq">
                <p:stCondLst>
                  <p:cond evt="onClick" delay="0">
                    <p:tgtEl>
                      <p:spTgt spid="13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30"/>
                                        </p:tgtEl>
                                      </p:cBhvr>
                                    </p:cmd>
                                  </p:childTnLst>
                                </p:cTn>
                              </p:par>
                            </p:childTnLst>
                          </p:cTn>
                        </p:par>
                      </p:childTnLst>
                    </p:cTn>
                  </p:par>
                </p:childTnLst>
              </p:cTn>
              <p:nextCondLst>
                <p:cond evt="onClick" delay="0">
                  <p:tgtEl>
                    <p:spTgt spid="130"/>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236F322-7E6B-417C-BFFD-1B19CE7002DB}"/>
              </a:ext>
            </a:extLst>
          </p:cNvPr>
          <p:cNvSpPr>
            <a:spLocks noGrp="1"/>
          </p:cNvSpPr>
          <p:nvPr>
            <p:ph idx="1"/>
          </p:nvPr>
        </p:nvSpPr>
        <p:spPr/>
        <p:txBody>
          <a:bodyPr>
            <a:normAutofit/>
          </a:bodyPr>
          <a:lstStyle/>
          <a:p>
            <a:pPr marL="914400" lvl="2" indent="0">
              <a:buNone/>
            </a:pPr>
            <a:endParaRPr lang="de-DE" sz="2800" dirty="0"/>
          </a:p>
          <a:p>
            <a:pPr marL="914400" lvl="2" indent="0">
              <a:buNone/>
            </a:pPr>
            <a:r>
              <a:rPr lang="de-DE" sz="2800" dirty="0"/>
              <a:t>Ballkontrolle durch den Torwart (als Grundlage für den Beginn des Anzählens der vier Sekunden)</a:t>
            </a:r>
          </a:p>
          <a:p>
            <a:pPr lvl="2"/>
            <a:endParaRPr lang="de-DE" sz="2800" dirty="0"/>
          </a:p>
          <a:p>
            <a:pPr lvl="2"/>
            <a:r>
              <a:rPr lang="de-DE" sz="2800" dirty="0"/>
              <a:t>Zur Ballkontrolle gehört auch, wenn sich der Ball zwischen dem Fuß und einer Oberfläche befindet oder wenn der Ball mit dem Fuß gespielt wird.</a:t>
            </a:r>
          </a:p>
          <a:p>
            <a:pPr marL="914400" lvl="2" indent="0">
              <a:buNone/>
            </a:pPr>
            <a:endParaRPr lang="de-DE" dirty="0"/>
          </a:p>
        </p:txBody>
      </p:sp>
      <p:sp>
        <p:nvSpPr>
          <p:cNvPr id="3" name="Datumsplatzhalter 2">
            <a:extLst>
              <a:ext uri="{FF2B5EF4-FFF2-40B4-BE49-F238E27FC236}">
                <a16:creationId xmlns:a16="http://schemas.microsoft.com/office/drawing/2014/main" id="{25B5AC4A-D498-445F-AB33-997B055CBD40}"/>
              </a:ext>
            </a:extLst>
          </p:cNvPr>
          <p:cNvSpPr>
            <a:spLocks noGrp="1"/>
          </p:cNvSpPr>
          <p:nvPr>
            <p:ph type="dt" sz="half" idx="10"/>
          </p:nvPr>
        </p:nvSpPr>
        <p:spPr/>
        <p:txBody>
          <a:bodyPr/>
          <a:lstStyle/>
          <a:p>
            <a:r>
              <a:rPr lang="de-DE"/>
              <a:t>24.08.2023</a:t>
            </a:r>
          </a:p>
        </p:txBody>
      </p:sp>
      <p:sp>
        <p:nvSpPr>
          <p:cNvPr id="4" name="Fußzeilenplatzhalter 3">
            <a:extLst>
              <a:ext uri="{FF2B5EF4-FFF2-40B4-BE49-F238E27FC236}">
                <a16:creationId xmlns:a16="http://schemas.microsoft.com/office/drawing/2014/main" id="{BBEA7534-E0A9-4C28-8CDA-87DF85EE7E4B}"/>
              </a:ext>
            </a:extLst>
          </p:cNvPr>
          <p:cNvSpPr>
            <a:spLocks noGrp="1"/>
          </p:cNvSpPr>
          <p:nvPr>
            <p:ph type="ftr" sz="quarter" idx="11"/>
          </p:nvPr>
        </p:nvSpPr>
        <p:spPr/>
        <p:txBody>
          <a:bodyPr/>
          <a:lstStyle/>
          <a:p>
            <a:r>
              <a:rPr lang="de-DE" dirty="0" err="1"/>
              <a:t>Futsal</a:t>
            </a:r>
            <a:r>
              <a:rPr lang="de-DE" dirty="0"/>
              <a:t>-Regeländerungen</a:t>
            </a:r>
          </a:p>
        </p:txBody>
      </p:sp>
      <p:sp>
        <p:nvSpPr>
          <p:cNvPr id="5" name="Foliennummernplatzhalter 4">
            <a:extLst>
              <a:ext uri="{FF2B5EF4-FFF2-40B4-BE49-F238E27FC236}">
                <a16:creationId xmlns:a16="http://schemas.microsoft.com/office/drawing/2014/main" id="{3C3C1054-7C92-40E8-9F2F-C83416917B24}"/>
              </a:ext>
            </a:extLst>
          </p:cNvPr>
          <p:cNvSpPr>
            <a:spLocks noGrp="1"/>
          </p:cNvSpPr>
          <p:nvPr>
            <p:ph type="sldNum" sz="quarter" idx="12"/>
          </p:nvPr>
        </p:nvSpPr>
        <p:spPr/>
        <p:txBody>
          <a:bodyPr/>
          <a:lstStyle/>
          <a:p>
            <a:fld id="{499E3F78-89BB-4A8A-AF79-6AF0AB4AFC35}" type="slidenum">
              <a:rPr lang="de-DE" smtClean="0"/>
              <a:t>17</a:t>
            </a:fld>
            <a:endParaRPr lang="de-DE"/>
          </a:p>
        </p:txBody>
      </p:sp>
      <p:sp>
        <p:nvSpPr>
          <p:cNvPr id="6" name="Titel 5">
            <a:extLst>
              <a:ext uri="{FF2B5EF4-FFF2-40B4-BE49-F238E27FC236}">
                <a16:creationId xmlns:a16="http://schemas.microsoft.com/office/drawing/2014/main" id="{AB399FE7-957C-4AA3-888C-88EAD8914016}"/>
              </a:ext>
            </a:extLst>
          </p:cNvPr>
          <p:cNvSpPr>
            <a:spLocks noGrp="1"/>
          </p:cNvSpPr>
          <p:nvPr>
            <p:ph type="title"/>
          </p:nvPr>
        </p:nvSpPr>
        <p:spPr/>
        <p:txBody>
          <a:bodyPr/>
          <a:lstStyle/>
          <a:p>
            <a:r>
              <a:rPr lang="de-DE" dirty="0"/>
              <a:t>Regel 12 – Fouls und sonstiges Fehlverhalten</a:t>
            </a:r>
          </a:p>
        </p:txBody>
      </p:sp>
      <p:pic>
        <p:nvPicPr>
          <p:cNvPr id="19" name="Grafik 18" descr="Ein Bild, das Zeichnung, Essen, Schild enthält.&#10;&#10;Automatisch generierte Beschreibung">
            <a:extLst>
              <a:ext uri="{FF2B5EF4-FFF2-40B4-BE49-F238E27FC236}">
                <a16:creationId xmlns:a16="http://schemas.microsoft.com/office/drawing/2014/main" id="{46AF1710-5052-7444-A3CA-9B6CBBDBD2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356350"/>
            <a:ext cx="1438356" cy="501649"/>
          </a:xfrm>
          <a:prstGeom prst="rect">
            <a:avLst/>
          </a:prstGeom>
        </p:spPr>
      </p:pic>
      <p:pic>
        <p:nvPicPr>
          <p:cNvPr id="8" name="Grafik 7" descr="Ein Bild, das Schild, draußen, Pol, Straße enthält.&#10;&#10;Automatisch generierte Beschreibung">
            <a:extLst>
              <a:ext uri="{FF2B5EF4-FFF2-40B4-BE49-F238E27FC236}">
                <a16:creationId xmlns:a16="http://schemas.microsoft.com/office/drawing/2014/main" id="{46C2C8DC-398A-A541-94AE-57611A2D07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35508" y="6338373"/>
            <a:ext cx="519626" cy="519626"/>
          </a:xfrm>
          <a:prstGeom prst="rect">
            <a:avLst/>
          </a:prstGeom>
        </p:spPr>
      </p:pic>
    </p:spTree>
    <p:extLst>
      <p:ext uri="{BB962C8B-B14F-4D97-AF65-F5344CB8AC3E}">
        <p14:creationId xmlns:p14="http://schemas.microsoft.com/office/powerpoint/2010/main" val="37415866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236F322-7E6B-417C-BFFD-1B19CE7002DB}"/>
              </a:ext>
            </a:extLst>
          </p:cNvPr>
          <p:cNvSpPr>
            <a:spLocks noGrp="1"/>
          </p:cNvSpPr>
          <p:nvPr>
            <p:ph idx="1"/>
          </p:nvPr>
        </p:nvSpPr>
        <p:spPr/>
        <p:txBody>
          <a:bodyPr>
            <a:normAutofit/>
          </a:bodyPr>
          <a:lstStyle/>
          <a:p>
            <a:pPr marL="914400" lvl="2" indent="0">
              <a:buNone/>
            </a:pPr>
            <a:endParaRPr lang="de-DE" sz="2800" dirty="0"/>
          </a:p>
          <a:p>
            <a:pPr marL="914400" lvl="2" indent="0">
              <a:buNone/>
            </a:pPr>
            <a:r>
              <a:rPr lang="de-DE" sz="2800" dirty="0"/>
              <a:t>Verwarnungswürdige Vergehen</a:t>
            </a:r>
          </a:p>
          <a:p>
            <a:pPr lvl="2"/>
            <a:endParaRPr lang="de-DE" sz="2800" dirty="0"/>
          </a:p>
          <a:p>
            <a:pPr lvl="2"/>
            <a:r>
              <a:rPr lang="de-DE" sz="2800" dirty="0"/>
              <a:t>Ein Spieler ist zu verwarnen, wenn er einen Ball, der ins Tor gehen würde, mit einem </a:t>
            </a:r>
            <a:r>
              <a:rPr lang="de-DE" sz="2800" b="1" u="sng" dirty="0"/>
              <a:t>absichtlichen</a:t>
            </a:r>
            <a:r>
              <a:rPr lang="de-DE" sz="2800" dirty="0"/>
              <a:t> Handspiel stoppt, wenn das Tor vom Torhüter bewacht ist.</a:t>
            </a:r>
          </a:p>
          <a:p>
            <a:pPr marL="1162050" lvl="2" indent="-247650">
              <a:buNone/>
              <a:tabLst>
                <a:tab pos="1162050" algn="l"/>
              </a:tabLst>
            </a:pPr>
            <a:r>
              <a:rPr lang="de-DE" sz="2800" dirty="0"/>
              <a:t>   (Also nicht jedes strafbares Handspiel erfordert in diesem Fall eine       Verwarnung – z.B. ist bei einer unnatürlichen Körperhaltung keine Verwarnung erforderlich.)</a:t>
            </a:r>
            <a:endParaRPr lang="de-DE" dirty="0"/>
          </a:p>
        </p:txBody>
      </p:sp>
      <p:sp>
        <p:nvSpPr>
          <p:cNvPr id="3" name="Datumsplatzhalter 2">
            <a:extLst>
              <a:ext uri="{FF2B5EF4-FFF2-40B4-BE49-F238E27FC236}">
                <a16:creationId xmlns:a16="http://schemas.microsoft.com/office/drawing/2014/main" id="{25B5AC4A-D498-445F-AB33-997B055CBD40}"/>
              </a:ext>
            </a:extLst>
          </p:cNvPr>
          <p:cNvSpPr>
            <a:spLocks noGrp="1"/>
          </p:cNvSpPr>
          <p:nvPr>
            <p:ph type="dt" sz="half" idx="10"/>
          </p:nvPr>
        </p:nvSpPr>
        <p:spPr/>
        <p:txBody>
          <a:bodyPr/>
          <a:lstStyle/>
          <a:p>
            <a:r>
              <a:rPr lang="de-DE"/>
              <a:t>24.08.2023</a:t>
            </a:r>
          </a:p>
        </p:txBody>
      </p:sp>
      <p:sp>
        <p:nvSpPr>
          <p:cNvPr id="4" name="Fußzeilenplatzhalter 3">
            <a:extLst>
              <a:ext uri="{FF2B5EF4-FFF2-40B4-BE49-F238E27FC236}">
                <a16:creationId xmlns:a16="http://schemas.microsoft.com/office/drawing/2014/main" id="{BBEA7534-E0A9-4C28-8CDA-87DF85EE7E4B}"/>
              </a:ext>
            </a:extLst>
          </p:cNvPr>
          <p:cNvSpPr>
            <a:spLocks noGrp="1"/>
          </p:cNvSpPr>
          <p:nvPr>
            <p:ph type="ftr" sz="quarter" idx="11"/>
          </p:nvPr>
        </p:nvSpPr>
        <p:spPr/>
        <p:txBody>
          <a:bodyPr/>
          <a:lstStyle/>
          <a:p>
            <a:r>
              <a:rPr lang="de-DE" dirty="0" err="1"/>
              <a:t>Futsal</a:t>
            </a:r>
            <a:r>
              <a:rPr lang="de-DE" dirty="0"/>
              <a:t>-Regeländerungen</a:t>
            </a:r>
          </a:p>
        </p:txBody>
      </p:sp>
      <p:sp>
        <p:nvSpPr>
          <p:cNvPr id="5" name="Foliennummernplatzhalter 4">
            <a:extLst>
              <a:ext uri="{FF2B5EF4-FFF2-40B4-BE49-F238E27FC236}">
                <a16:creationId xmlns:a16="http://schemas.microsoft.com/office/drawing/2014/main" id="{3C3C1054-7C92-40E8-9F2F-C83416917B24}"/>
              </a:ext>
            </a:extLst>
          </p:cNvPr>
          <p:cNvSpPr>
            <a:spLocks noGrp="1"/>
          </p:cNvSpPr>
          <p:nvPr>
            <p:ph type="sldNum" sz="quarter" idx="12"/>
          </p:nvPr>
        </p:nvSpPr>
        <p:spPr/>
        <p:txBody>
          <a:bodyPr/>
          <a:lstStyle/>
          <a:p>
            <a:fld id="{499E3F78-89BB-4A8A-AF79-6AF0AB4AFC35}" type="slidenum">
              <a:rPr lang="de-DE" smtClean="0"/>
              <a:t>18</a:t>
            </a:fld>
            <a:endParaRPr lang="de-DE"/>
          </a:p>
        </p:txBody>
      </p:sp>
      <p:sp>
        <p:nvSpPr>
          <p:cNvPr id="6" name="Titel 5">
            <a:extLst>
              <a:ext uri="{FF2B5EF4-FFF2-40B4-BE49-F238E27FC236}">
                <a16:creationId xmlns:a16="http://schemas.microsoft.com/office/drawing/2014/main" id="{AB399FE7-957C-4AA3-888C-88EAD8914016}"/>
              </a:ext>
            </a:extLst>
          </p:cNvPr>
          <p:cNvSpPr>
            <a:spLocks noGrp="1"/>
          </p:cNvSpPr>
          <p:nvPr>
            <p:ph type="title"/>
          </p:nvPr>
        </p:nvSpPr>
        <p:spPr/>
        <p:txBody>
          <a:bodyPr/>
          <a:lstStyle/>
          <a:p>
            <a:r>
              <a:rPr lang="de-DE" dirty="0"/>
              <a:t>Regel 12 – Fouls und sonstiges Fehlverhalten</a:t>
            </a:r>
          </a:p>
        </p:txBody>
      </p:sp>
      <p:pic>
        <p:nvPicPr>
          <p:cNvPr id="19" name="Grafik 18" descr="Ein Bild, das Zeichnung, Essen, Schild enthält.&#10;&#10;Automatisch generierte Beschreibung">
            <a:extLst>
              <a:ext uri="{FF2B5EF4-FFF2-40B4-BE49-F238E27FC236}">
                <a16:creationId xmlns:a16="http://schemas.microsoft.com/office/drawing/2014/main" id="{46AF1710-5052-7444-A3CA-9B6CBBDBD2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356350"/>
            <a:ext cx="1438356" cy="501649"/>
          </a:xfrm>
          <a:prstGeom prst="rect">
            <a:avLst/>
          </a:prstGeom>
        </p:spPr>
      </p:pic>
      <p:pic>
        <p:nvPicPr>
          <p:cNvPr id="8" name="Grafik 7" descr="Ein Bild, das Schild, draußen, Pol, Straße enthält.&#10;&#10;Automatisch generierte Beschreibung">
            <a:extLst>
              <a:ext uri="{FF2B5EF4-FFF2-40B4-BE49-F238E27FC236}">
                <a16:creationId xmlns:a16="http://schemas.microsoft.com/office/drawing/2014/main" id="{46C2C8DC-398A-A541-94AE-57611A2D07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35508" y="6338373"/>
            <a:ext cx="519626" cy="519626"/>
          </a:xfrm>
          <a:prstGeom prst="rect">
            <a:avLst/>
          </a:prstGeom>
        </p:spPr>
      </p:pic>
    </p:spTree>
    <p:extLst>
      <p:ext uri="{BB962C8B-B14F-4D97-AF65-F5344CB8AC3E}">
        <p14:creationId xmlns:p14="http://schemas.microsoft.com/office/powerpoint/2010/main" val="5942111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236F322-7E6B-417C-BFFD-1B19CE7002DB}"/>
              </a:ext>
            </a:extLst>
          </p:cNvPr>
          <p:cNvSpPr>
            <a:spLocks noGrp="1"/>
          </p:cNvSpPr>
          <p:nvPr>
            <p:ph idx="1"/>
          </p:nvPr>
        </p:nvSpPr>
        <p:spPr/>
        <p:txBody>
          <a:bodyPr>
            <a:normAutofit fontScale="85000" lnSpcReduction="10000"/>
          </a:bodyPr>
          <a:lstStyle/>
          <a:p>
            <a:pPr marL="914400" lvl="2" indent="0">
              <a:buNone/>
            </a:pPr>
            <a:r>
              <a:rPr lang="de-DE" sz="2800" dirty="0"/>
              <a:t>DOGSO</a:t>
            </a:r>
          </a:p>
          <a:p>
            <a:pPr lvl="2"/>
            <a:endParaRPr lang="de-DE" sz="2800" dirty="0"/>
          </a:p>
          <a:p>
            <a:pPr lvl="2"/>
            <a:r>
              <a:rPr lang="de-DE" sz="2800" dirty="0"/>
              <a:t>Dort, wo ein ballorientiertes Vergehen dazu führt, dass eine DOGSO-Situation nicht mit Rot bestraft wird (Strafstoß, Überzahlsituation bei bewachtem Tor), gilt diese Regelung analog, wenn das Vergehen bei einem Zweikampf um den Ball begangen wurde (analog Fußball bei Vergehen im Strafraum).</a:t>
            </a:r>
          </a:p>
          <a:p>
            <a:pPr lvl="2"/>
            <a:endParaRPr lang="de-DE" sz="2800" dirty="0"/>
          </a:p>
          <a:p>
            <a:pPr lvl="2"/>
            <a:r>
              <a:rPr lang="de-DE" sz="2800" dirty="0"/>
              <a:t>Wenn die Anzahl der Angreifer und Verteidiger für die Bewertung der Situation eine Rolle spielt, sind hier nur </a:t>
            </a:r>
            <a:r>
              <a:rPr lang="de-DE" sz="2800" b="1" u="sng" dirty="0"/>
              <a:t>aktive</a:t>
            </a:r>
            <a:r>
              <a:rPr lang="de-DE" sz="2800" dirty="0"/>
              <a:t> Angreifer und </a:t>
            </a:r>
            <a:r>
              <a:rPr lang="de-DE" sz="2800" b="1" u="sng" dirty="0"/>
              <a:t>aktive</a:t>
            </a:r>
            <a:r>
              <a:rPr lang="de-DE" sz="2800" dirty="0"/>
              <a:t> Verteidiger zu bewerten.</a:t>
            </a:r>
          </a:p>
          <a:p>
            <a:pPr lvl="2"/>
            <a:endParaRPr lang="de-DE" sz="2800" dirty="0"/>
          </a:p>
          <a:p>
            <a:pPr lvl="2"/>
            <a:r>
              <a:rPr lang="de-DE" sz="2800" dirty="0"/>
              <a:t>Als aktiv gelten am Spiel beteiligte Spieler, die mit hoher Wahrscheinlichkeit in das Spielgeschehen eingreifen können, unabhängig davon, ob sie den Ball kontrollieren oder nicht.</a:t>
            </a:r>
          </a:p>
        </p:txBody>
      </p:sp>
      <p:sp>
        <p:nvSpPr>
          <p:cNvPr id="3" name="Datumsplatzhalter 2">
            <a:extLst>
              <a:ext uri="{FF2B5EF4-FFF2-40B4-BE49-F238E27FC236}">
                <a16:creationId xmlns:a16="http://schemas.microsoft.com/office/drawing/2014/main" id="{25B5AC4A-D498-445F-AB33-997B055CBD40}"/>
              </a:ext>
            </a:extLst>
          </p:cNvPr>
          <p:cNvSpPr>
            <a:spLocks noGrp="1"/>
          </p:cNvSpPr>
          <p:nvPr>
            <p:ph type="dt" sz="half" idx="10"/>
          </p:nvPr>
        </p:nvSpPr>
        <p:spPr/>
        <p:txBody>
          <a:bodyPr/>
          <a:lstStyle/>
          <a:p>
            <a:r>
              <a:rPr lang="de-DE"/>
              <a:t>24.08.2023</a:t>
            </a:r>
          </a:p>
        </p:txBody>
      </p:sp>
      <p:sp>
        <p:nvSpPr>
          <p:cNvPr id="4" name="Fußzeilenplatzhalter 3">
            <a:extLst>
              <a:ext uri="{FF2B5EF4-FFF2-40B4-BE49-F238E27FC236}">
                <a16:creationId xmlns:a16="http://schemas.microsoft.com/office/drawing/2014/main" id="{BBEA7534-E0A9-4C28-8CDA-87DF85EE7E4B}"/>
              </a:ext>
            </a:extLst>
          </p:cNvPr>
          <p:cNvSpPr>
            <a:spLocks noGrp="1"/>
          </p:cNvSpPr>
          <p:nvPr>
            <p:ph type="ftr" sz="quarter" idx="11"/>
          </p:nvPr>
        </p:nvSpPr>
        <p:spPr/>
        <p:txBody>
          <a:bodyPr/>
          <a:lstStyle/>
          <a:p>
            <a:r>
              <a:rPr lang="de-DE" dirty="0" err="1"/>
              <a:t>Futsal</a:t>
            </a:r>
            <a:r>
              <a:rPr lang="de-DE" dirty="0"/>
              <a:t>-Regeländerungen</a:t>
            </a:r>
          </a:p>
        </p:txBody>
      </p:sp>
      <p:sp>
        <p:nvSpPr>
          <p:cNvPr id="5" name="Foliennummernplatzhalter 4">
            <a:extLst>
              <a:ext uri="{FF2B5EF4-FFF2-40B4-BE49-F238E27FC236}">
                <a16:creationId xmlns:a16="http://schemas.microsoft.com/office/drawing/2014/main" id="{3C3C1054-7C92-40E8-9F2F-C83416917B24}"/>
              </a:ext>
            </a:extLst>
          </p:cNvPr>
          <p:cNvSpPr>
            <a:spLocks noGrp="1"/>
          </p:cNvSpPr>
          <p:nvPr>
            <p:ph type="sldNum" sz="quarter" idx="12"/>
          </p:nvPr>
        </p:nvSpPr>
        <p:spPr/>
        <p:txBody>
          <a:bodyPr/>
          <a:lstStyle/>
          <a:p>
            <a:fld id="{499E3F78-89BB-4A8A-AF79-6AF0AB4AFC35}" type="slidenum">
              <a:rPr lang="de-DE" smtClean="0"/>
              <a:t>19</a:t>
            </a:fld>
            <a:endParaRPr lang="de-DE"/>
          </a:p>
        </p:txBody>
      </p:sp>
      <p:sp>
        <p:nvSpPr>
          <p:cNvPr id="6" name="Titel 5">
            <a:extLst>
              <a:ext uri="{FF2B5EF4-FFF2-40B4-BE49-F238E27FC236}">
                <a16:creationId xmlns:a16="http://schemas.microsoft.com/office/drawing/2014/main" id="{AB399FE7-957C-4AA3-888C-88EAD8914016}"/>
              </a:ext>
            </a:extLst>
          </p:cNvPr>
          <p:cNvSpPr>
            <a:spLocks noGrp="1"/>
          </p:cNvSpPr>
          <p:nvPr>
            <p:ph type="title"/>
          </p:nvPr>
        </p:nvSpPr>
        <p:spPr/>
        <p:txBody>
          <a:bodyPr/>
          <a:lstStyle/>
          <a:p>
            <a:r>
              <a:rPr lang="de-DE" dirty="0"/>
              <a:t>Regel 12 – Fouls und sonstiges Fehlverhalten</a:t>
            </a:r>
          </a:p>
        </p:txBody>
      </p:sp>
      <p:pic>
        <p:nvPicPr>
          <p:cNvPr id="19" name="Grafik 18" descr="Ein Bild, das Zeichnung, Essen, Schild enthält.&#10;&#10;Automatisch generierte Beschreibung">
            <a:extLst>
              <a:ext uri="{FF2B5EF4-FFF2-40B4-BE49-F238E27FC236}">
                <a16:creationId xmlns:a16="http://schemas.microsoft.com/office/drawing/2014/main" id="{46AF1710-5052-7444-A3CA-9B6CBBDBD2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356350"/>
            <a:ext cx="1438356" cy="501649"/>
          </a:xfrm>
          <a:prstGeom prst="rect">
            <a:avLst/>
          </a:prstGeom>
        </p:spPr>
      </p:pic>
      <p:pic>
        <p:nvPicPr>
          <p:cNvPr id="8" name="Grafik 7" descr="Ein Bild, das Schild, draußen, Pol, Straße enthält.&#10;&#10;Automatisch generierte Beschreibung">
            <a:extLst>
              <a:ext uri="{FF2B5EF4-FFF2-40B4-BE49-F238E27FC236}">
                <a16:creationId xmlns:a16="http://schemas.microsoft.com/office/drawing/2014/main" id="{46C2C8DC-398A-A541-94AE-57611A2D07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35508" y="6338373"/>
            <a:ext cx="519626" cy="519626"/>
          </a:xfrm>
          <a:prstGeom prst="rect">
            <a:avLst/>
          </a:prstGeom>
        </p:spPr>
      </p:pic>
    </p:spTree>
    <p:extLst>
      <p:ext uri="{BB962C8B-B14F-4D97-AF65-F5344CB8AC3E}">
        <p14:creationId xmlns:p14="http://schemas.microsoft.com/office/powerpoint/2010/main" val="37921513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236F322-7E6B-417C-BFFD-1B19CE7002DB}"/>
              </a:ext>
            </a:extLst>
          </p:cNvPr>
          <p:cNvSpPr>
            <a:spLocks noGrp="1"/>
          </p:cNvSpPr>
          <p:nvPr>
            <p:ph idx="1"/>
          </p:nvPr>
        </p:nvSpPr>
        <p:spPr/>
        <p:txBody>
          <a:bodyPr>
            <a:normAutofit lnSpcReduction="10000"/>
          </a:bodyPr>
          <a:lstStyle/>
          <a:p>
            <a:endParaRPr lang="de-DE" dirty="0"/>
          </a:p>
          <a:p>
            <a:r>
              <a:rPr lang="de-DE" dirty="0"/>
              <a:t>keine Regeländerungen</a:t>
            </a:r>
          </a:p>
          <a:p>
            <a:endParaRPr lang="de-DE" dirty="0"/>
          </a:p>
          <a:p>
            <a:r>
              <a:rPr lang="de-DE" dirty="0"/>
              <a:t>einige Wörter wurden hinzugefügt oder gestrichen, um die Regeln einfach und leicht verständlich zu halten</a:t>
            </a:r>
          </a:p>
          <a:p>
            <a:pPr marL="0" indent="0">
              <a:buNone/>
            </a:pPr>
            <a:endParaRPr lang="de-DE" dirty="0"/>
          </a:p>
          <a:p>
            <a:r>
              <a:rPr lang="de-DE" dirty="0"/>
              <a:t>Zusatz zur Interpretation</a:t>
            </a:r>
          </a:p>
          <a:p>
            <a:endParaRPr lang="de-DE" dirty="0"/>
          </a:p>
          <a:p>
            <a:r>
              <a:rPr lang="de-DE" dirty="0"/>
              <a:t>dürfen ab sofort angewendet werden</a:t>
            </a:r>
          </a:p>
          <a:p>
            <a:endParaRPr lang="de-DE" dirty="0"/>
          </a:p>
          <a:p>
            <a:pPr marL="0" indent="0">
              <a:buNone/>
            </a:pPr>
            <a:endParaRPr lang="de-DE" dirty="0"/>
          </a:p>
        </p:txBody>
      </p:sp>
      <p:sp>
        <p:nvSpPr>
          <p:cNvPr id="3" name="Datumsplatzhalter 2">
            <a:extLst>
              <a:ext uri="{FF2B5EF4-FFF2-40B4-BE49-F238E27FC236}">
                <a16:creationId xmlns:a16="http://schemas.microsoft.com/office/drawing/2014/main" id="{25B5AC4A-D498-445F-AB33-997B055CBD40}"/>
              </a:ext>
            </a:extLst>
          </p:cNvPr>
          <p:cNvSpPr>
            <a:spLocks noGrp="1"/>
          </p:cNvSpPr>
          <p:nvPr>
            <p:ph type="dt" sz="half" idx="10"/>
          </p:nvPr>
        </p:nvSpPr>
        <p:spPr/>
        <p:txBody>
          <a:bodyPr/>
          <a:lstStyle/>
          <a:p>
            <a:r>
              <a:rPr lang="de-DE"/>
              <a:t>24.08.2023</a:t>
            </a:r>
            <a:endParaRPr lang="de-DE" dirty="0"/>
          </a:p>
        </p:txBody>
      </p:sp>
      <p:sp>
        <p:nvSpPr>
          <p:cNvPr id="4" name="Fußzeilenplatzhalter 3">
            <a:extLst>
              <a:ext uri="{FF2B5EF4-FFF2-40B4-BE49-F238E27FC236}">
                <a16:creationId xmlns:a16="http://schemas.microsoft.com/office/drawing/2014/main" id="{BBEA7534-E0A9-4C28-8CDA-87DF85EE7E4B}"/>
              </a:ext>
            </a:extLst>
          </p:cNvPr>
          <p:cNvSpPr>
            <a:spLocks noGrp="1"/>
          </p:cNvSpPr>
          <p:nvPr>
            <p:ph type="ftr" sz="quarter" idx="11"/>
          </p:nvPr>
        </p:nvSpPr>
        <p:spPr/>
        <p:txBody>
          <a:bodyPr/>
          <a:lstStyle/>
          <a:p>
            <a:r>
              <a:rPr lang="de-DE" dirty="0" err="1"/>
              <a:t>Futsal</a:t>
            </a:r>
            <a:r>
              <a:rPr lang="de-DE" dirty="0"/>
              <a:t>-Regeländerungen</a:t>
            </a:r>
          </a:p>
        </p:txBody>
      </p:sp>
      <p:sp>
        <p:nvSpPr>
          <p:cNvPr id="5" name="Foliennummernplatzhalter 4">
            <a:extLst>
              <a:ext uri="{FF2B5EF4-FFF2-40B4-BE49-F238E27FC236}">
                <a16:creationId xmlns:a16="http://schemas.microsoft.com/office/drawing/2014/main" id="{3C3C1054-7C92-40E8-9F2F-C83416917B24}"/>
              </a:ext>
            </a:extLst>
          </p:cNvPr>
          <p:cNvSpPr>
            <a:spLocks noGrp="1"/>
          </p:cNvSpPr>
          <p:nvPr>
            <p:ph type="sldNum" sz="quarter" idx="12"/>
          </p:nvPr>
        </p:nvSpPr>
        <p:spPr/>
        <p:txBody>
          <a:bodyPr/>
          <a:lstStyle/>
          <a:p>
            <a:fld id="{499E3F78-89BB-4A8A-AF79-6AF0AB4AFC35}" type="slidenum">
              <a:rPr lang="de-DE" smtClean="0"/>
              <a:t>2</a:t>
            </a:fld>
            <a:endParaRPr lang="de-DE"/>
          </a:p>
        </p:txBody>
      </p:sp>
      <p:sp>
        <p:nvSpPr>
          <p:cNvPr id="6" name="Titel 5">
            <a:extLst>
              <a:ext uri="{FF2B5EF4-FFF2-40B4-BE49-F238E27FC236}">
                <a16:creationId xmlns:a16="http://schemas.microsoft.com/office/drawing/2014/main" id="{AB399FE7-957C-4AA3-888C-88EAD8914016}"/>
              </a:ext>
            </a:extLst>
          </p:cNvPr>
          <p:cNvSpPr>
            <a:spLocks noGrp="1"/>
          </p:cNvSpPr>
          <p:nvPr>
            <p:ph type="title"/>
          </p:nvPr>
        </p:nvSpPr>
        <p:spPr/>
        <p:txBody>
          <a:bodyPr/>
          <a:lstStyle/>
          <a:p>
            <a:r>
              <a:rPr lang="de-DE" dirty="0"/>
              <a:t>Allgemein</a:t>
            </a:r>
          </a:p>
        </p:txBody>
      </p:sp>
      <p:pic>
        <p:nvPicPr>
          <p:cNvPr id="10" name="Grafik 9" descr="Ein Bild, das Zeichnung, Essen, Schild enthält.&#10;&#10;Automatisch generierte Beschreibung">
            <a:extLst>
              <a:ext uri="{FF2B5EF4-FFF2-40B4-BE49-F238E27FC236}">
                <a16:creationId xmlns:a16="http://schemas.microsoft.com/office/drawing/2014/main" id="{54F19B36-B808-D744-8A47-9F0514D266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356350"/>
            <a:ext cx="1438356" cy="501649"/>
          </a:xfrm>
          <a:prstGeom prst="rect">
            <a:avLst/>
          </a:prstGeom>
        </p:spPr>
      </p:pic>
      <p:pic>
        <p:nvPicPr>
          <p:cNvPr id="8" name="Grafik 7" descr="Ein Bild, das Schild, draußen, Pol, Straße enthält.&#10;&#10;Automatisch generierte Beschreibung">
            <a:extLst>
              <a:ext uri="{FF2B5EF4-FFF2-40B4-BE49-F238E27FC236}">
                <a16:creationId xmlns:a16="http://schemas.microsoft.com/office/drawing/2014/main" id="{7A8E76B0-B16F-2B43-A369-7D8CEDC1F4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35508" y="6338373"/>
            <a:ext cx="519626" cy="519626"/>
          </a:xfrm>
          <a:prstGeom prst="rect">
            <a:avLst/>
          </a:prstGeom>
        </p:spPr>
      </p:pic>
    </p:spTree>
    <p:extLst>
      <p:ext uri="{BB962C8B-B14F-4D97-AF65-F5344CB8AC3E}">
        <p14:creationId xmlns:p14="http://schemas.microsoft.com/office/powerpoint/2010/main" val="2467966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236F322-7E6B-417C-BFFD-1B19CE7002DB}"/>
              </a:ext>
            </a:extLst>
          </p:cNvPr>
          <p:cNvSpPr>
            <a:spLocks noGrp="1"/>
          </p:cNvSpPr>
          <p:nvPr>
            <p:ph idx="1"/>
          </p:nvPr>
        </p:nvSpPr>
        <p:spPr/>
        <p:txBody>
          <a:bodyPr>
            <a:normAutofit fontScale="85000" lnSpcReduction="10000"/>
          </a:bodyPr>
          <a:lstStyle/>
          <a:p>
            <a:pPr marL="914400" lvl="2" indent="0">
              <a:buNone/>
            </a:pPr>
            <a:r>
              <a:rPr lang="de-DE" sz="2800" dirty="0"/>
              <a:t>DOGSO</a:t>
            </a:r>
          </a:p>
          <a:p>
            <a:pPr lvl="2"/>
            <a:endParaRPr lang="de-DE" sz="2800" dirty="0"/>
          </a:p>
          <a:p>
            <a:pPr lvl="2"/>
            <a:r>
              <a:rPr lang="de-DE" sz="2800" dirty="0"/>
              <a:t>Dort, wo ein ballorientiertes Vergehen dazu führt, dass eine DOGSO-Situation nicht mit Rot bestraft wird (Strafstoß, Überzahlsituation bei bewachtem Tor), gilt diese Regelung analog, wenn das Vergehen bei einem Zweikampf um den Ball begangen wurde (analog Fußball bei Vergehen im Strafraum).</a:t>
            </a:r>
          </a:p>
          <a:p>
            <a:pPr lvl="2"/>
            <a:endParaRPr lang="de-DE" sz="2800" dirty="0"/>
          </a:p>
          <a:p>
            <a:pPr lvl="2"/>
            <a:r>
              <a:rPr lang="de-DE" sz="2800" dirty="0"/>
              <a:t>Wenn die Anzahl der Angreifer und Verteidiger für die Bewertung der Situation eine Rolle spielt, sind hier nur </a:t>
            </a:r>
            <a:r>
              <a:rPr lang="de-DE" sz="2800" b="1" u="sng" dirty="0"/>
              <a:t>aktive</a:t>
            </a:r>
            <a:r>
              <a:rPr lang="de-DE" sz="2800" dirty="0"/>
              <a:t> Angreifer und </a:t>
            </a:r>
            <a:r>
              <a:rPr lang="de-DE" sz="2800" b="1" u="sng" dirty="0"/>
              <a:t>aktive</a:t>
            </a:r>
            <a:r>
              <a:rPr lang="de-DE" sz="2800" dirty="0"/>
              <a:t> Verteidiger zu bewerten.</a:t>
            </a:r>
          </a:p>
          <a:p>
            <a:pPr lvl="2"/>
            <a:endParaRPr lang="de-DE" sz="2800" dirty="0"/>
          </a:p>
          <a:p>
            <a:pPr lvl="2"/>
            <a:r>
              <a:rPr lang="de-DE" sz="2800" dirty="0"/>
              <a:t>Als aktiv gelten am Spiel beteiligte Spieler, die mit hoher Wahrscheinlichkeit in das Spielgeschehen eingreifen können, unabhängig davon, ob sie den Ball kontrollieren oder nicht.</a:t>
            </a:r>
          </a:p>
        </p:txBody>
      </p:sp>
      <p:sp>
        <p:nvSpPr>
          <p:cNvPr id="3" name="Datumsplatzhalter 2">
            <a:extLst>
              <a:ext uri="{FF2B5EF4-FFF2-40B4-BE49-F238E27FC236}">
                <a16:creationId xmlns:a16="http://schemas.microsoft.com/office/drawing/2014/main" id="{25B5AC4A-D498-445F-AB33-997B055CBD40}"/>
              </a:ext>
            </a:extLst>
          </p:cNvPr>
          <p:cNvSpPr>
            <a:spLocks noGrp="1"/>
          </p:cNvSpPr>
          <p:nvPr>
            <p:ph type="dt" sz="half" idx="10"/>
          </p:nvPr>
        </p:nvSpPr>
        <p:spPr/>
        <p:txBody>
          <a:bodyPr/>
          <a:lstStyle/>
          <a:p>
            <a:r>
              <a:rPr lang="de-DE"/>
              <a:t>24.08.2023</a:t>
            </a:r>
          </a:p>
        </p:txBody>
      </p:sp>
      <p:sp>
        <p:nvSpPr>
          <p:cNvPr id="4" name="Fußzeilenplatzhalter 3">
            <a:extLst>
              <a:ext uri="{FF2B5EF4-FFF2-40B4-BE49-F238E27FC236}">
                <a16:creationId xmlns:a16="http://schemas.microsoft.com/office/drawing/2014/main" id="{BBEA7534-E0A9-4C28-8CDA-87DF85EE7E4B}"/>
              </a:ext>
            </a:extLst>
          </p:cNvPr>
          <p:cNvSpPr>
            <a:spLocks noGrp="1"/>
          </p:cNvSpPr>
          <p:nvPr>
            <p:ph type="ftr" sz="quarter" idx="11"/>
          </p:nvPr>
        </p:nvSpPr>
        <p:spPr/>
        <p:txBody>
          <a:bodyPr/>
          <a:lstStyle/>
          <a:p>
            <a:r>
              <a:rPr lang="de-DE" dirty="0" err="1"/>
              <a:t>Futsal</a:t>
            </a:r>
            <a:r>
              <a:rPr lang="de-DE" dirty="0"/>
              <a:t>-Regeländerungen</a:t>
            </a:r>
          </a:p>
        </p:txBody>
      </p:sp>
      <p:sp>
        <p:nvSpPr>
          <p:cNvPr id="5" name="Foliennummernplatzhalter 4">
            <a:extLst>
              <a:ext uri="{FF2B5EF4-FFF2-40B4-BE49-F238E27FC236}">
                <a16:creationId xmlns:a16="http://schemas.microsoft.com/office/drawing/2014/main" id="{3C3C1054-7C92-40E8-9F2F-C83416917B24}"/>
              </a:ext>
            </a:extLst>
          </p:cNvPr>
          <p:cNvSpPr>
            <a:spLocks noGrp="1"/>
          </p:cNvSpPr>
          <p:nvPr>
            <p:ph type="sldNum" sz="quarter" idx="12"/>
          </p:nvPr>
        </p:nvSpPr>
        <p:spPr/>
        <p:txBody>
          <a:bodyPr/>
          <a:lstStyle/>
          <a:p>
            <a:fld id="{499E3F78-89BB-4A8A-AF79-6AF0AB4AFC35}" type="slidenum">
              <a:rPr lang="de-DE" smtClean="0"/>
              <a:t>20</a:t>
            </a:fld>
            <a:endParaRPr lang="de-DE"/>
          </a:p>
        </p:txBody>
      </p:sp>
      <p:sp>
        <p:nvSpPr>
          <p:cNvPr id="6" name="Titel 5">
            <a:extLst>
              <a:ext uri="{FF2B5EF4-FFF2-40B4-BE49-F238E27FC236}">
                <a16:creationId xmlns:a16="http://schemas.microsoft.com/office/drawing/2014/main" id="{AB399FE7-957C-4AA3-888C-88EAD8914016}"/>
              </a:ext>
            </a:extLst>
          </p:cNvPr>
          <p:cNvSpPr>
            <a:spLocks noGrp="1"/>
          </p:cNvSpPr>
          <p:nvPr>
            <p:ph type="title"/>
          </p:nvPr>
        </p:nvSpPr>
        <p:spPr/>
        <p:txBody>
          <a:bodyPr/>
          <a:lstStyle/>
          <a:p>
            <a:r>
              <a:rPr lang="de-DE" dirty="0"/>
              <a:t>Regel 12 – Fouls und sonstiges Fehlverhalten</a:t>
            </a:r>
          </a:p>
        </p:txBody>
      </p:sp>
      <p:pic>
        <p:nvPicPr>
          <p:cNvPr id="19" name="Grafik 18" descr="Ein Bild, das Zeichnung, Essen, Schild enthält.&#10;&#10;Automatisch generierte Beschreibung">
            <a:extLst>
              <a:ext uri="{FF2B5EF4-FFF2-40B4-BE49-F238E27FC236}">
                <a16:creationId xmlns:a16="http://schemas.microsoft.com/office/drawing/2014/main" id="{46AF1710-5052-7444-A3CA-9B6CBBDBD2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356350"/>
            <a:ext cx="1438356" cy="501649"/>
          </a:xfrm>
          <a:prstGeom prst="rect">
            <a:avLst/>
          </a:prstGeom>
        </p:spPr>
      </p:pic>
      <p:pic>
        <p:nvPicPr>
          <p:cNvPr id="8" name="Grafik 7" descr="Ein Bild, das Schild, draußen, Pol, Straße enthält.&#10;&#10;Automatisch generierte Beschreibung">
            <a:extLst>
              <a:ext uri="{FF2B5EF4-FFF2-40B4-BE49-F238E27FC236}">
                <a16:creationId xmlns:a16="http://schemas.microsoft.com/office/drawing/2014/main" id="{46C2C8DC-398A-A541-94AE-57611A2D07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35508" y="6338373"/>
            <a:ext cx="519626" cy="519626"/>
          </a:xfrm>
          <a:prstGeom prst="rect">
            <a:avLst/>
          </a:prstGeom>
        </p:spPr>
      </p:pic>
    </p:spTree>
    <p:extLst>
      <p:ext uri="{BB962C8B-B14F-4D97-AF65-F5344CB8AC3E}">
        <p14:creationId xmlns:p14="http://schemas.microsoft.com/office/powerpoint/2010/main" val="3971098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00 TF_12 DOGSO-SPA" descr="00 TF_12 DOGSO-SPA"/>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593121" y="479744"/>
            <a:ext cx="11005759" cy="5898512"/>
          </a:xfrm>
          <a:prstGeom prst="roundRect">
            <a:avLst>
              <a:gd name="adj" fmla="val 5299"/>
            </a:avLst>
          </a:prstGeom>
          <a:ln>
            <a:noFill/>
          </a:ln>
          <a:effectLst/>
          <a:scene3d>
            <a:camera prst="orthographicFront"/>
            <a:lightRig rig="balanced" dir="t"/>
          </a:scene3d>
          <a:sp3d prstMaterial="plastic">
            <a:bevelT/>
            <a:contourClr>
              <a:srgbClr val="FFFFFF"/>
            </a:contourClr>
          </a:sp3d>
        </p:spPr>
      </p:pic>
      <p:sp>
        <p:nvSpPr>
          <p:cNvPr id="2" name="Datumsplatzhalter 1"/>
          <p:cNvSpPr>
            <a:spLocks noGrp="1"/>
          </p:cNvSpPr>
          <p:nvPr>
            <p:ph type="dt" sz="half" idx="10"/>
          </p:nvPr>
        </p:nvSpPr>
        <p:spPr/>
        <p:txBody>
          <a:bodyPr/>
          <a:lstStyle/>
          <a:p>
            <a:r>
              <a:rPr lang="de-DE" noProof="0"/>
              <a:t>24.08.2023</a:t>
            </a:r>
            <a:endParaRPr lang="en-GB" noProof="0"/>
          </a:p>
        </p:txBody>
      </p:sp>
      <p:sp>
        <p:nvSpPr>
          <p:cNvPr id="3" name="Fußzeilenplatzhalter 2"/>
          <p:cNvSpPr>
            <a:spLocks noGrp="1"/>
          </p:cNvSpPr>
          <p:nvPr>
            <p:ph type="ftr" sz="quarter" idx="11"/>
          </p:nvPr>
        </p:nvSpPr>
        <p:spPr/>
        <p:txBody>
          <a:bodyPr/>
          <a:lstStyle/>
          <a:p>
            <a:r>
              <a:rPr lang="en-GB" noProof="0"/>
              <a:t>Futsal-Regeländerungen</a:t>
            </a:r>
          </a:p>
        </p:txBody>
      </p:sp>
      <p:sp>
        <p:nvSpPr>
          <p:cNvPr id="4" name="Foliennummernplatzhalter 3"/>
          <p:cNvSpPr>
            <a:spLocks noGrp="1"/>
          </p:cNvSpPr>
          <p:nvPr>
            <p:ph type="sldNum" sz="quarter" idx="12"/>
          </p:nvPr>
        </p:nvSpPr>
        <p:spPr/>
        <p:txBody>
          <a:bodyPr/>
          <a:lstStyle/>
          <a:p>
            <a:fld id="{AA096295-B7D5-403D-8865-3EAE0E3611E5}" type="slidenum">
              <a:rPr lang="en-GB" noProof="0" smtClean="0"/>
              <a:t>21</a:t>
            </a:fld>
            <a:endParaRPr lang="en-GB" noProof="0"/>
          </a:p>
        </p:txBody>
      </p:sp>
    </p:spTree>
    <p:extLst>
      <p:ext uri="{BB962C8B-B14F-4D97-AF65-F5344CB8AC3E}">
        <p14:creationId xmlns:p14="http://schemas.microsoft.com/office/powerpoint/2010/main" val="17912302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73" fill="hold"/>
                                        <p:tgtEl>
                                          <p:spTgt spid="146"/>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14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remove" display="0">
                  <p:stCondLst>
                    <p:cond delay="indefinite"/>
                  </p:stCondLst>
                </p:cTn>
                <p:tgtEl>
                  <p:spTgt spid="146"/>
                </p:tgtEl>
              </p:cMediaNode>
            </p:video>
            <p:seq concurrent="1" prevAc="none" nextAc="seek">
              <p:cTn id="12" restart="whenNotActive" fill="hold" evtFilter="cancelBubble" nodeType="interactiveSeq">
                <p:stCondLst>
                  <p:cond evt="onClick" delay="0">
                    <p:tgtEl>
                      <p:spTgt spid="14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46"/>
                                        </p:tgtEl>
                                      </p:cBhvr>
                                    </p:cmd>
                                  </p:childTnLst>
                                </p:cTn>
                              </p:par>
                            </p:childTnLst>
                          </p:cTn>
                        </p:par>
                      </p:childTnLst>
                    </p:cTn>
                  </p:par>
                </p:childTnLst>
              </p:cTn>
              <p:nextCondLst>
                <p:cond evt="onClick" delay="0">
                  <p:tgtEl>
                    <p:spTgt spid="14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236F322-7E6B-417C-BFFD-1B19CE7002DB}"/>
              </a:ext>
            </a:extLst>
          </p:cNvPr>
          <p:cNvSpPr>
            <a:spLocks noGrp="1"/>
          </p:cNvSpPr>
          <p:nvPr>
            <p:ph idx="1"/>
          </p:nvPr>
        </p:nvSpPr>
        <p:spPr/>
        <p:txBody>
          <a:bodyPr>
            <a:normAutofit fontScale="92500" lnSpcReduction="20000"/>
          </a:bodyPr>
          <a:lstStyle/>
          <a:p>
            <a:pPr marL="914400" lvl="2" indent="0">
              <a:buNone/>
            </a:pPr>
            <a:r>
              <a:rPr lang="de-DE" sz="2800" dirty="0"/>
              <a:t>DOGSO</a:t>
            </a:r>
          </a:p>
          <a:p>
            <a:pPr marL="914400" lvl="2" indent="0">
              <a:buNone/>
            </a:pPr>
            <a:endParaRPr lang="de-DE" sz="2800" dirty="0"/>
          </a:p>
          <a:p>
            <a:pPr marL="914400" lvl="2" indent="0">
              <a:buNone/>
            </a:pPr>
            <a:r>
              <a:rPr lang="de-DE" sz="2800" dirty="0"/>
              <a:t>Bewertung Videoszene:</a:t>
            </a:r>
          </a:p>
          <a:p>
            <a:pPr marL="914400" lvl="2" indent="0">
              <a:buNone/>
            </a:pPr>
            <a:endParaRPr lang="de-DE" sz="2800" dirty="0"/>
          </a:p>
          <a:p>
            <a:pPr lvl="2"/>
            <a:r>
              <a:rPr lang="de-DE" sz="2800" dirty="0"/>
              <a:t>das Tor ist bewacht </a:t>
            </a:r>
          </a:p>
          <a:p>
            <a:pPr lvl="2"/>
            <a:r>
              <a:rPr lang="de-DE" sz="2800" dirty="0"/>
              <a:t>das Vergehen ist außerhalb des Strafraums</a:t>
            </a:r>
          </a:p>
          <a:p>
            <a:pPr lvl="2"/>
            <a:r>
              <a:rPr lang="de-DE" sz="2800" dirty="0"/>
              <a:t>das Vergehen ist ein Halten (weder ballorientiert, noch im Zweikampf um den Ball)</a:t>
            </a:r>
          </a:p>
          <a:p>
            <a:pPr lvl="2"/>
            <a:r>
              <a:rPr lang="de-DE" sz="2800" dirty="0"/>
              <a:t>im Moment des Fouls hätte der gefoulte Spieler noch den Flying Goalkeeper und einen weiteren Mitspieler anspielen können</a:t>
            </a:r>
          </a:p>
          <a:p>
            <a:pPr lvl="2"/>
            <a:r>
              <a:rPr lang="de-DE" sz="2800" dirty="0"/>
              <a:t>neben dem Torhüter hätte nur noch ein weiterer Verteidiger eingreifen können</a:t>
            </a:r>
          </a:p>
          <a:p>
            <a:pPr lvl="2"/>
            <a:r>
              <a:rPr lang="de-DE" sz="2800" dirty="0"/>
              <a:t>also Überzahl der Angreifer - Feldverweis</a:t>
            </a:r>
          </a:p>
          <a:p>
            <a:pPr lvl="2"/>
            <a:endParaRPr lang="de-DE" sz="2800" dirty="0"/>
          </a:p>
          <a:p>
            <a:pPr lvl="2"/>
            <a:endParaRPr lang="de-DE" sz="2800" dirty="0"/>
          </a:p>
        </p:txBody>
      </p:sp>
      <p:sp>
        <p:nvSpPr>
          <p:cNvPr id="3" name="Datumsplatzhalter 2">
            <a:extLst>
              <a:ext uri="{FF2B5EF4-FFF2-40B4-BE49-F238E27FC236}">
                <a16:creationId xmlns:a16="http://schemas.microsoft.com/office/drawing/2014/main" id="{25B5AC4A-D498-445F-AB33-997B055CBD40}"/>
              </a:ext>
            </a:extLst>
          </p:cNvPr>
          <p:cNvSpPr>
            <a:spLocks noGrp="1"/>
          </p:cNvSpPr>
          <p:nvPr>
            <p:ph type="dt" sz="half" idx="10"/>
          </p:nvPr>
        </p:nvSpPr>
        <p:spPr/>
        <p:txBody>
          <a:bodyPr/>
          <a:lstStyle/>
          <a:p>
            <a:r>
              <a:rPr lang="de-DE"/>
              <a:t>24.08.2023</a:t>
            </a:r>
          </a:p>
        </p:txBody>
      </p:sp>
      <p:sp>
        <p:nvSpPr>
          <p:cNvPr id="4" name="Fußzeilenplatzhalter 3">
            <a:extLst>
              <a:ext uri="{FF2B5EF4-FFF2-40B4-BE49-F238E27FC236}">
                <a16:creationId xmlns:a16="http://schemas.microsoft.com/office/drawing/2014/main" id="{BBEA7534-E0A9-4C28-8CDA-87DF85EE7E4B}"/>
              </a:ext>
            </a:extLst>
          </p:cNvPr>
          <p:cNvSpPr>
            <a:spLocks noGrp="1"/>
          </p:cNvSpPr>
          <p:nvPr>
            <p:ph type="ftr" sz="quarter" idx="11"/>
          </p:nvPr>
        </p:nvSpPr>
        <p:spPr/>
        <p:txBody>
          <a:bodyPr/>
          <a:lstStyle/>
          <a:p>
            <a:r>
              <a:rPr lang="de-DE" dirty="0" err="1"/>
              <a:t>Futsal</a:t>
            </a:r>
            <a:r>
              <a:rPr lang="de-DE" dirty="0"/>
              <a:t>-Regeländerungen</a:t>
            </a:r>
          </a:p>
        </p:txBody>
      </p:sp>
      <p:sp>
        <p:nvSpPr>
          <p:cNvPr id="5" name="Foliennummernplatzhalter 4">
            <a:extLst>
              <a:ext uri="{FF2B5EF4-FFF2-40B4-BE49-F238E27FC236}">
                <a16:creationId xmlns:a16="http://schemas.microsoft.com/office/drawing/2014/main" id="{3C3C1054-7C92-40E8-9F2F-C83416917B24}"/>
              </a:ext>
            </a:extLst>
          </p:cNvPr>
          <p:cNvSpPr>
            <a:spLocks noGrp="1"/>
          </p:cNvSpPr>
          <p:nvPr>
            <p:ph type="sldNum" sz="quarter" idx="12"/>
          </p:nvPr>
        </p:nvSpPr>
        <p:spPr/>
        <p:txBody>
          <a:bodyPr/>
          <a:lstStyle/>
          <a:p>
            <a:fld id="{499E3F78-89BB-4A8A-AF79-6AF0AB4AFC35}" type="slidenum">
              <a:rPr lang="de-DE" smtClean="0"/>
              <a:t>22</a:t>
            </a:fld>
            <a:endParaRPr lang="de-DE"/>
          </a:p>
        </p:txBody>
      </p:sp>
      <p:sp>
        <p:nvSpPr>
          <p:cNvPr id="6" name="Titel 5">
            <a:extLst>
              <a:ext uri="{FF2B5EF4-FFF2-40B4-BE49-F238E27FC236}">
                <a16:creationId xmlns:a16="http://schemas.microsoft.com/office/drawing/2014/main" id="{AB399FE7-957C-4AA3-888C-88EAD8914016}"/>
              </a:ext>
            </a:extLst>
          </p:cNvPr>
          <p:cNvSpPr>
            <a:spLocks noGrp="1"/>
          </p:cNvSpPr>
          <p:nvPr>
            <p:ph type="title"/>
          </p:nvPr>
        </p:nvSpPr>
        <p:spPr/>
        <p:txBody>
          <a:bodyPr/>
          <a:lstStyle/>
          <a:p>
            <a:r>
              <a:rPr lang="de-DE" dirty="0"/>
              <a:t>Regel 12 – Fouls und sonstiges Fehlverhalten</a:t>
            </a:r>
          </a:p>
        </p:txBody>
      </p:sp>
      <p:pic>
        <p:nvPicPr>
          <p:cNvPr id="19" name="Grafik 18" descr="Ein Bild, das Zeichnung, Essen, Schild enthält.&#10;&#10;Automatisch generierte Beschreibung">
            <a:extLst>
              <a:ext uri="{FF2B5EF4-FFF2-40B4-BE49-F238E27FC236}">
                <a16:creationId xmlns:a16="http://schemas.microsoft.com/office/drawing/2014/main" id="{46AF1710-5052-7444-A3CA-9B6CBBDBD2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356350"/>
            <a:ext cx="1438356" cy="501649"/>
          </a:xfrm>
          <a:prstGeom prst="rect">
            <a:avLst/>
          </a:prstGeom>
        </p:spPr>
      </p:pic>
      <p:pic>
        <p:nvPicPr>
          <p:cNvPr id="8" name="Grafik 7" descr="Ein Bild, das Schild, draußen, Pol, Straße enthält.&#10;&#10;Automatisch generierte Beschreibung">
            <a:extLst>
              <a:ext uri="{FF2B5EF4-FFF2-40B4-BE49-F238E27FC236}">
                <a16:creationId xmlns:a16="http://schemas.microsoft.com/office/drawing/2014/main" id="{46C2C8DC-398A-A541-94AE-57611A2D07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35508" y="6338373"/>
            <a:ext cx="519626" cy="519626"/>
          </a:xfrm>
          <a:prstGeom prst="rect">
            <a:avLst/>
          </a:prstGeom>
        </p:spPr>
      </p:pic>
    </p:spTree>
    <p:extLst>
      <p:ext uri="{BB962C8B-B14F-4D97-AF65-F5344CB8AC3E}">
        <p14:creationId xmlns:p14="http://schemas.microsoft.com/office/powerpoint/2010/main" val="3216255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Title Placeholder 6"/>
          <p:cNvSpPr txBox="1"/>
          <p:nvPr/>
        </p:nvSpPr>
        <p:spPr>
          <a:xfrm>
            <a:off x="383973" y="-171909"/>
            <a:ext cx="9609214" cy="7235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1897" tIns="51897" rIns="51897" bIns="51897" anchor="ctr">
            <a:normAutofit/>
          </a:bodyPr>
          <a:lstStyle/>
          <a:p>
            <a:pPr defTabSz="913486">
              <a:defRPr sz="2200" b="1">
                <a:solidFill>
                  <a:srgbClr val="FFFFFF"/>
                </a:solidFill>
              </a:defRPr>
            </a:pPr>
            <a:endParaRPr sz="2398" b="1" dirty="0">
              <a:solidFill>
                <a:srgbClr val="FF0000"/>
              </a:solidFill>
              <a:latin typeface="Segoe UI"/>
            </a:endParaRPr>
          </a:p>
        </p:txBody>
      </p:sp>
      <p:pic>
        <p:nvPicPr>
          <p:cNvPr id="149" name="Picture 4" descr="Picture 4"/>
          <p:cNvPicPr>
            <a:picLocks noChangeAspect="1"/>
          </p:cNvPicPr>
          <p:nvPr/>
        </p:nvPicPr>
        <p:blipFill>
          <a:blip r:embed="rId2"/>
          <a:stretch>
            <a:fillRect/>
          </a:stretch>
        </p:blipFill>
        <p:spPr>
          <a:xfrm>
            <a:off x="844886" y="469015"/>
            <a:ext cx="10574161" cy="59199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Datumsplatzhalter 1"/>
          <p:cNvSpPr>
            <a:spLocks noGrp="1"/>
          </p:cNvSpPr>
          <p:nvPr>
            <p:ph type="dt" sz="half" idx="10"/>
          </p:nvPr>
        </p:nvSpPr>
        <p:spPr/>
        <p:txBody>
          <a:bodyPr/>
          <a:lstStyle/>
          <a:p>
            <a:r>
              <a:rPr lang="de-DE" noProof="0"/>
              <a:t>24.08.2023</a:t>
            </a:r>
            <a:endParaRPr lang="en-GB" noProof="0"/>
          </a:p>
        </p:txBody>
      </p:sp>
      <p:sp>
        <p:nvSpPr>
          <p:cNvPr id="3" name="Fußzeilenplatzhalter 2"/>
          <p:cNvSpPr>
            <a:spLocks noGrp="1"/>
          </p:cNvSpPr>
          <p:nvPr>
            <p:ph type="ftr" sz="quarter" idx="11"/>
          </p:nvPr>
        </p:nvSpPr>
        <p:spPr/>
        <p:txBody>
          <a:bodyPr/>
          <a:lstStyle/>
          <a:p>
            <a:r>
              <a:rPr lang="en-GB" noProof="0"/>
              <a:t>Futsal-Regeländerungen</a:t>
            </a:r>
          </a:p>
        </p:txBody>
      </p:sp>
      <p:sp>
        <p:nvSpPr>
          <p:cNvPr id="4" name="Foliennummernplatzhalter 3"/>
          <p:cNvSpPr>
            <a:spLocks noGrp="1"/>
          </p:cNvSpPr>
          <p:nvPr>
            <p:ph type="sldNum" sz="quarter" idx="12"/>
          </p:nvPr>
        </p:nvSpPr>
        <p:spPr/>
        <p:txBody>
          <a:bodyPr/>
          <a:lstStyle/>
          <a:p>
            <a:fld id="{AA096295-B7D5-403D-8865-3EAE0E3611E5}" type="slidenum">
              <a:rPr lang="en-GB" noProof="0" smtClean="0"/>
              <a:t>23</a:t>
            </a:fld>
            <a:endParaRPr lang="en-GB" noProof="0"/>
          </a:p>
        </p:txBody>
      </p:sp>
    </p:spTree>
    <p:extLst>
      <p:ext uri="{BB962C8B-B14F-4D97-AF65-F5344CB8AC3E}">
        <p14:creationId xmlns:p14="http://schemas.microsoft.com/office/powerpoint/2010/main" val="11197620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236F322-7E6B-417C-BFFD-1B19CE7002DB}"/>
              </a:ext>
            </a:extLst>
          </p:cNvPr>
          <p:cNvSpPr>
            <a:spLocks noGrp="1"/>
          </p:cNvSpPr>
          <p:nvPr>
            <p:ph idx="1"/>
          </p:nvPr>
        </p:nvSpPr>
        <p:spPr>
          <a:xfrm>
            <a:off x="504967" y="1825625"/>
            <a:ext cx="11107913" cy="4351338"/>
          </a:xfrm>
        </p:spPr>
        <p:txBody>
          <a:bodyPr>
            <a:normAutofit fontScale="92500" lnSpcReduction="10000"/>
          </a:bodyPr>
          <a:lstStyle/>
          <a:p>
            <a:pPr marL="914400" lvl="2" indent="0">
              <a:buNone/>
            </a:pPr>
            <a:r>
              <a:rPr lang="de-DE" sz="2800" dirty="0"/>
              <a:t>DOGSO</a:t>
            </a:r>
          </a:p>
          <a:p>
            <a:pPr marL="914400" lvl="2" indent="0">
              <a:buNone/>
            </a:pPr>
            <a:endParaRPr lang="de-DE" sz="2800" dirty="0"/>
          </a:p>
          <a:p>
            <a:pPr marL="914400" lvl="2" indent="0">
              <a:buNone/>
            </a:pPr>
            <a:r>
              <a:rPr lang="de-DE" sz="2800" dirty="0"/>
              <a:t>Bewertung Szene:</a:t>
            </a:r>
          </a:p>
          <a:p>
            <a:pPr marL="914400" lvl="2" indent="0">
              <a:buNone/>
            </a:pPr>
            <a:endParaRPr lang="de-DE" sz="2800" dirty="0"/>
          </a:p>
          <a:p>
            <a:pPr lvl="2"/>
            <a:r>
              <a:rPr lang="de-DE" sz="2800" dirty="0"/>
              <a:t>das Tor ist unbewacht </a:t>
            </a:r>
          </a:p>
          <a:p>
            <a:pPr lvl="2"/>
            <a:r>
              <a:rPr lang="de-DE" sz="2800" dirty="0"/>
              <a:t>das Vergehen ist außerhalb des Strafraums</a:t>
            </a:r>
          </a:p>
          <a:p>
            <a:pPr lvl="2"/>
            <a:r>
              <a:rPr lang="de-DE" sz="2800" dirty="0"/>
              <a:t>das Vergehen ist ein Halten (spielt aber bei einem unbewachten Tor keine Rolle)</a:t>
            </a:r>
          </a:p>
          <a:p>
            <a:pPr lvl="2"/>
            <a:r>
              <a:rPr lang="de-DE" sz="2800" dirty="0"/>
              <a:t>der Angreifer kann keinen weiteren Mitspieler anspielen</a:t>
            </a:r>
          </a:p>
          <a:p>
            <a:pPr lvl="2"/>
            <a:r>
              <a:rPr lang="de-DE" sz="2800" dirty="0"/>
              <a:t>von der verteidigenden Mannschaft kann nur der Verteidiger, der vor dem Tor steht, aktiv eingreifen</a:t>
            </a:r>
          </a:p>
          <a:p>
            <a:pPr lvl="2"/>
            <a:r>
              <a:rPr lang="de-DE" sz="2800" dirty="0"/>
              <a:t>gleiche Anzahl von Angreifern und Verteidigern – Feldverweis</a:t>
            </a:r>
          </a:p>
          <a:p>
            <a:pPr lvl="2"/>
            <a:endParaRPr lang="de-DE" sz="2800" dirty="0"/>
          </a:p>
          <a:p>
            <a:pPr lvl="2"/>
            <a:endParaRPr lang="de-DE" sz="2800" dirty="0"/>
          </a:p>
        </p:txBody>
      </p:sp>
      <p:sp>
        <p:nvSpPr>
          <p:cNvPr id="3" name="Datumsplatzhalter 2">
            <a:extLst>
              <a:ext uri="{FF2B5EF4-FFF2-40B4-BE49-F238E27FC236}">
                <a16:creationId xmlns:a16="http://schemas.microsoft.com/office/drawing/2014/main" id="{25B5AC4A-D498-445F-AB33-997B055CBD40}"/>
              </a:ext>
            </a:extLst>
          </p:cNvPr>
          <p:cNvSpPr>
            <a:spLocks noGrp="1"/>
          </p:cNvSpPr>
          <p:nvPr>
            <p:ph type="dt" sz="half" idx="10"/>
          </p:nvPr>
        </p:nvSpPr>
        <p:spPr/>
        <p:txBody>
          <a:bodyPr/>
          <a:lstStyle/>
          <a:p>
            <a:r>
              <a:rPr lang="de-DE"/>
              <a:t>24.08.2023</a:t>
            </a:r>
          </a:p>
        </p:txBody>
      </p:sp>
      <p:sp>
        <p:nvSpPr>
          <p:cNvPr id="4" name="Fußzeilenplatzhalter 3">
            <a:extLst>
              <a:ext uri="{FF2B5EF4-FFF2-40B4-BE49-F238E27FC236}">
                <a16:creationId xmlns:a16="http://schemas.microsoft.com/office/drawing/2014/main" id="{BBEA7534-E0A9-4C28-8CDA-87DF85EE7E4B}"/>
              </a:ext>
            </a:extLst>
          </p:cNvPr>
          <p:cNvSpPr>
            <a:spLocks noGrp="1"/>
          </p:cNvSpPr>
          <p:nvPr>
            <p:ph type="ftr" sz="quarter" idx="11"/>
          </p:nvPr>
        </p:nvSpPr>
        <p:spPr/>
        <p:txBody>
          <a:bodyPr/>
          <a:lstStyle/>
          <a:p>
            <a:r>
              <a:rPr lang="de-DE" dirty="0" err="1"/>
              <a:t>Futsal</a:t>
            </a:r>
            <a:r>
              <a:rPr lang="de-DE" dirty="0"/>
              <a:t>-Regeländerungen</a:t>
            </a:r>
          </a:p>
        </p:txBody>
      </p:sp>
      <p:sp>
        <p:nvSpPr>
          <p:cNvPr id="5" name="Foliennummernplatzhalter 4">
            <a:extLst>
              <a:ext uri="{FF2B5EF4-FFF2-40B4-BE49-F238E27FC236}">
                <a16:creationId xmlns:a16="http://schemas.microsoft.com/office/drawing/2014/main" id="{3C3C1054-7C92-40E8-9F2F-C83416917B24}"/>
              </a:ext>
            </a:extLst>
          </p:cNvPr>
          <p:cNvSpPr>
            <a:spLocks noGrp="1"/>
          </p:cNvSpPr>
          <p:nvPr>
            <p:ph type="sldNum" sz="quarter" idx="12"/>
          </p:nvPr>
        </p:nvSpPr>
        <p:spPr/>
        <p:txBody>
          <a:bodyPr/>
          <a:lstStyle/>
          <a:p>
            <a:fld id="{499E3F78-89BB-4A8A-AF79-6AF0AB4AFC35}" type="slidenum">
              <a:rPr lang="de-DE" smtClean="0"/>
              <a:t>24</a:t>
            </a:fld>
            <a:endParaRPr lang="de-DE"/>
          </a:p>
        </p:txBody>
      </p:sp>
      <p:sp>
        <p:nvSpPr>
          <p:cNvPr id="6" name="Titel 5">
            <a:extLst>
              <a:ext uri="{FF2B5EF4-FFF2-40B4-BE49-F238E27FC236}">
                <a16:creationId xmlns:a16="http://schemas.microsoft.com/office/drawing/2014/main" id="{AB399FE7-957C-4AA3-888C-88EAD8914016}"/>
              </a:ext>
            </a:extLst>
          </p:cNvPr>
          <p:cNvSpPr>
            <a:spLocks noGrp="1"/>
          </p:cNvSpPr>
          <p:nvPr>
            <p:ph type="title"/>
          </p:nvPr>
        </p:nvSpPr>
        <p:spPr/>
        <p:txBody>
          <a:bodyPr/>
          <a:lstStyle/>
          <a:p>
            <a:r>
              <a:rPr lang="de-DE" dirty="0"/>
              <a:t>Regel 12 – Fouls und sonstiges Fehlverhalten</a:t>
            </a:r>
          </a:p>
        </p:txBody>
      </p:sp>
      <p:pic>
        <p:nvPicPr>
          <p:cNvPr id="19" name="Grafik 18" descr="Ein Bild, das Zeichnung, Essen, Schild enthält.&#10;&#10;Automatisch generierte Beschreibung">
            <a:extLst>
              <a:ext uri="{FF2B5EF4-FFF2-40B4-BE49-F238E27FC236}">
                <a16:creationId xmlns:a16="http://schemas.microsoft.com/office/drawing/2014/main" id="{46AF1710-5052-7444-A3CA-9B6CBBDBD2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356350"/>
            <a:ext cx="1438356" cy="501649"/>
          </a:xfrm>
          <a:prstGeom prst="rect">
            <a:avLst/>
          </a:prstGeom>
        </p:spPr>
      </p:pic>
      <p:pic>
        <p:nvPicPr>
          <p:cNvPr id="8" name="Grafik 7" descr="Ein Bild, das Schild, draußen, Pol, Straße enthält.&#10;&#10;Automatisch generierte Beschreibung">
            <a:extLst>
              <a:ext uri="{FF2B5EF4-FFF2-40B4-BE49-F238E27FC236}">
                <a16:creationId xmlns:a16="http://schemas.microsoft.com/office/drawing/2014/main" id="{46C2C8DC-398A-A541-94AE-57611A2D07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35508" y="6338373"/>
            <a:ext cx="519626" cy="519626"/>
          </a:xfrm>
          <a:prstGeom prst="rect">
            <a:avLst/>
          </a:prstGeom>
        </p:spPr>
      </p:pic>
    </p:spTree>
    <p:extLst>
      <p:ext uri="{BB962C8B-B14F-4D97-AF65-F5344CB8AC3E}">
        <p14:creationId xmlns:p14="http://schemas.microsoft.com/office/powerpoint/2010/main" val="16578058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Title Placeholder 6"/>
          <p:cNvSpPr txBox="1"/>
          <p:nvPr/>
        </p:nvSpPr>
        <p:spPr>
          <a:xfrm>
            <a:off x="383973" y="-167653"/>
            <a:ext cx="9609214" cy="7235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1897" tIns="51897" rIns="51897" bIns="51897" anchor="ctr">
            <a:normAutofit/>
          </a:bodyPr>
          <a:lstStyle/>
          <a:p>
            <a:pPr defTabSz="913486">
              <a:defRPr sz="2200" b="1">
                <a:solidFill>
                  <a:srgbClr val="FFFFFF"/>
                </a:solidFill>
              </a:defRPr>
            </a:pPr>
            <a:endParaRPr sz="2398" b="1" dirty="0">
              <a:solidFill>
                <a:srgbClr val="FF0000"/>
              </a:solidFill>
              <a:latin typeface="Segoe UI"/>
            </a:endParaRPr>
          </a:p>
        </p:txBody>
      </p:sp>
      <p:pic>
        <p:nvPicPr>
          <p:cNvPr id="152" name="Picture 3" descr="Picture 3"/>
          <p:cNvPicPr>
            <a:picLocks noChangeAspect="1"/>
          </p:cNvPicPr>
          <p:nvPr/>
        </p:nvPicPr>
        <p:blipFill>
          <a:blip r:embed="rId2"/>
          <a:stretch>
            <a:fillRect/>
          </a:stretch>
        </p:blipFill>
        <p:spPr>
          <a:xfrm>
            <a:off x="806431" y="479745"/>
            <a:ext cx="10579139" cy="59326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Datumsplatzhalter 1"/>
          <p:cNvSpPr>
            <a:spLocks noGrp="1"/>
          </p:cNvSpPr>
          <p:nvPr>
            <p:ph type="dt" sz="half" idx="10"/>
          </p:nvPr>
        </p:nvSpPr>
        <p:spPr/>
        <p:txBody>
          <a:bodyPr/>
          <a:lstStyle/>
          <a:p>
            <a:r>
              <a:rPr lang="de-DE" noProof="0"/>
              <a:t>24.08.2023</a:t>
            </a:r>
            <a:endParaRPr lang="en-GB" noProof="0"/>
          </a:p>
        </p:txBody>
      </p:sp>
      <p:sp>
        <p:nvSpPr>
          <p:cNvPr id="3" name="Fußzeilenplatzhalter 2"/>
          <p:cNvSpPr>
            <a:spLocks noGrp="1"/>
          </p:cNvSpPr>
          <p:nvPr>
            <p:ph type="ftr" sz="quarter" idx="11"/>
          </p:nvPr>
        </p:nvSpPr>
        <p:spPr/>
        <p:txBody>
          <a:bodyPr/>
          <a:lstStyle/>
          <a:p>
            <a:r>
              <a:rPr lang="en-GB" noProof="0"/>
              <a:t>Futsal-Regeländerungen</a:t>
            </a:r>
          </a:p>
        </p:txBody>
      </p:sp>
      <p:sp>
        <p:nvSpPr>
          <p:cNvPr id="4" name="Foliennummernplatzhalter 3"/>
          <p:cNvSpPr>
            <a:spLocks noGrp="1"/>
          </p:cNvSpPr>
          <p:nvPr>
            <p:ph type="sldNum" sz="quarter" idx="12"/>
          </p:nvPr>
        </p:nvSpPr>
        <p:spPr/>
        <p:txBody>
          <a:bodyPr/>
          <a:lstStyle/>
          <a:p>
            <a:fld id="{AA096295-B7D5-403D-8865-3EAE0E3611E5}" type="slidenum">
              <a:rPr lang="en-GB" noProof="0" smtClean="0"/>
              <a:t>25</a:t>
            </a:fld>
            <a:endParaRPr lang="en-GB" noProof="0"/>
          </a:p>
        </p:txBody>
      </p:sp>
    </p:spTree>
    <p:extLst>
      <p:ext uri="{BB962C8B-B14F-4D97-AF65-F5344CB8AC3E}">
        <p14:creationId xmlns:p14="http://schemas.microsoft.com/office/powerpoint/2010/main" val="2728944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236F322-7E6B-417C-BFFD-1B19CE7002DB}"/>
              </a:ext>
            </a:extLst>
          </p:cNvPr>
          <p:cNvSpPr>
            <a:spLocks noGrp="1"/>
          </p:cNvSpPr>
          <p:nvPr>
            <p:ph idx="1"/>
          </p:nvPr>
        </p:nvSpPr>
        <p:spPr>
          <a:xfrm>
            <a:off x="504967" y="1825625"/>
            <a:ext cx="11107913" cy="4351338"/>
          </a:xfrm>
        </p:spPr>
        <p:txBody>
          <a:bodyPr>
            <a:normAutofit fontScale="92500" lnSpcReduction="20000"/>
          </a:bodyPr>
          <a:lstStyle/>
          <a:p>
            <a:pPr marL="914400" lvl="2" indent="0">
              <a:buNone/>
            </a:pPr>
            <a:r>
              <a:rPr lang="de-DE" sz="2800" dirty="0"/>
              <a:t>DOGSO</a:t>
            </a:r>
          </a:p>
          <a:p>
            <a:pPr marL="914400" lvl="2" indent="0">
              <a:buNone/>
            </a:pPr>
            <a:endParaRPr lang="de-DE" sz="2800" dirty="0"/>
          </a:p>
          <a:p>
            <a:pPr marL="914400" lvl="2" indent="0">
              <a:buNone/>
            </a:pPr>
            <a:r>
              <a:rPr lang="de-DE" sz="2800" dirty="0"/>
              <a:t>Bewertung Szene:</a:t>
            </a:r>
          </a:p>
          <a:p>
            <a:pPr marL="914400" lvl="2" indent="0">
              <a:buNone/>
            </a:pPr>
            <a:endParaRPr lang="de-DE" sz="2800" dirty="0"/>
          </a:p>
          <a:p>
            <a:pPr lvl="2"/>
            <a:r>
              <a:rPr lang="de-DE" sz="2800" dirty="0"/>
              <a:t>das Tor ist bewacht</a:t>
            </a:r>
          </a:p>
          <a:p>
            <a:pPr lvl="2"/>
            <a:r>
              <a:rPr lang="de-DE" sz="2800" dirty="0"/>
              <a:t>das Vergehen ist außerhalb des Strafraums</a:t>
            </a:r>
          </a:p>
          <a:p>
            <a:pPr lvl="2"/>
            <a:r>
              <a:rPr lang="de-DE" sz="2800" dirty="0"/>
              <a:t>das Vergehen ist ein Halten (weder ballorientiert, noch im Zweikampf um den Ball)</a:t>
            </a:r>
          </a:p>
          <a:p>
            <a:pPr lvl="2"/>
            <a:r>
              <a:rPr lang="de-DE" sz="2800" dirty="0"/>
              <a:t>im Moment des Fouls hätte der gefoulte Spieler noch zwei Mitspieler anspielen können</a:t>
            </a:r>
          </a:p>
          <a:p>
            <a:pPr lvl="2"/>
            <a:r>
              <a:rPr lang="de-DE" sz="2800" dirty="0"/>
              <a:t>neben dem Torhüter hätte nur noch der Verteidiger, der vor dem Strafraum steht, eingreifen können</a:t>
            </a:r>
          </a:p>
          <a:p>
            <a:pPr lvl="2"/>
            <a:r>
              <a:rPr lang="de-DE" sz="2800" dirty="0"/>
              <a:t>also Überzahl der Angreifer - Feldverweis</a:t>
            </a:r>
          </a:p>
          <a:p>
            <a:pPr lvl="2"/>
            <a:endParaRPr lang="de-DE" sz="2800" dirty="0"/>
          </a:p>
          <a:p>
            <a:pPr lvl="2"/>
            <a:endParaRPr lang="de-DE" sz="2800" dirty="0"/>
          </a:p>
        </p:txBody>
      </p:sp>
      <p:sp>
        <p:nvSpPr>
          <p:cNvPr id="3" name="Datumsplatzhalter 2">
            <a:extLst>
              <a:ext uri="{FF2B5EF4-FFF2-40B4-BE49-F238E27FC236}">
                <a16:creationId xmlns:a16="http://schemas.microsoft.com/office/drawing/2014/main" id="{25B5AC4A-D498-445F-AB33-997B055CBD40}"/>
              </a:ext>
            </a:extLst>
          </p:cNvPr>
          <p:cNvSpPr>
            <a:spLocks noGrp="1"/>
          </p:cNvSpPr>
          <p:nvPr>
            <p:ph type="dt" sz="half" idx="10"/>
          </p:nvPr>
        </p:nvSpPr>
        <p:spPr/>
        <p:txBody>
          <a:bodyPr/>
          <a:lstStyle/>
          <a:p>
            <a:r>
              <a:rPr lang="de-DE"/>
              <a:t>24.08.2023</a:t>
            </a:r>
          </a:p>
        </p:txBody>
      </p:sp>
      <p:sp>
        <p:nvSpPr>
          <p:cNvPr id="4" name="Fußzeilenplatzhalter 3">
            <a:extLst>
              <a:ext uri="{FF2B5EF4-FFF2-40B4-BE49-F238E27FC236}">
                <a16:creationId xmlns:a16="http://schemas.microsoft.com/office/drawing/2014/main" id="{BBEA7534-E0A9-4C28-8CDA-87DF85EE7E4B}"/>
              </a:ext>
            </a:extLst>
          </p:cNvPr>
          <p:cNvSpPr>
            <a:spLocks noGrp="1"/>
          </p:cNvSpPr>
          <p:nvPr>
            <p:ph type="ftr" sz="quarter" idx="11"/>
          </p:nvPr>
        </p:nvSpPr>
        <p:spPr/>
        <p:txBody>
          <a:bodyPr/>
          <a:lstStyle/>
          <a:p>
            <a:r>
              <a:rPr lang="de-DE" dirty="0" err="1"/>
              <a:t>Futsal</a:t>
            </a:r>
            <a:r>
              <a:rPr lang="de-DE" dirty="0"/>
              <a:t>-Regeländerungen</a:t>
            </a:r>
          </a:p>
        </p:txBody>
      </p:sp>
      <p:sp>
        <p:nvSpPr>
          <p:cNvPr id="5" name="Foliennummernplatzhalter 4">
            <a:extLst>
              <a:ext uri="{FF2B5EF4-FFF2-40B4-BE49-F238E27FC236}">
                <a16:creationId xmlns:a16="http://schemas.microsoft.com/office/drawing/2014/main" id="{3C3C1054-7C92-40E8-9F2F-C83416917B24}"/>
              </a:ext>
            </a:extLst>
          </p:cNvPr>
          <p:cNvSpPr>
            <a:spLocks noGrp="1"/>
          </p:cNvSpPr>
          <p:nvPr>
            <p:ph type="sldNum" sz="quarter" idx="12"/>
          </p:nvPr>
        </p:nvSpPr>
        <p:spPr/>
        <p:txBody>
          <a:bodyPr/>
          <a:lstStyle/>
          <a:p>
            <a:fld id="{499E3F78-89BB-4A8A-AF79-6AF0AB4AFC35}" type="slidenum">
              <a:rPr lang="de-DE" smtClean="0"/>
              <a:t>26</a:t>
            </a:fld>
            <a:endParaRPr lang="de-DE"/>
          </a:p>
        </p:txBody>
      </p:sp>
      <p:sp>
        <p:nvSpPr>
          <p:cNvPr id="6" name="Titel 5">
            <a:extLst>
              <a:ext uri="{FF2B5EF4-FFF2-40B4-BE49-F238E27FC236}">
                <a16:creationId xmlns:a16="http://schemas.microsoft.com/office/drawing/2014/main" id="{AB399FE7-957C-4AA3-888C-88EAD8914016}"/>
              </a:ext>
            </a:extLst>
          </p:cNvPr>
          <p:cNvSpPr>
            <a:spLocks noGrp="1"/>
          </p:cNvSpPr>
          <p:nvPr>
            <p:ph type="title"/>
          </p:nvPr>
        </p:nvSpPr>
        <p:spPr/>
        <p:txBody>
          <a:bodyPr/>
          <a:lstStyle/>
          <a:p>
            <a:r>
              <a:rPr lang="de-DE" dirty="0"/>
              <a:t>Regel 12 – Fouls und sonstiges Fehlverhalten</a:t>
            </a:r>
          </a:p>
        </p:txBody>
      </p:sp>
      <p:pic>
        <p:nvPicPr>
          <p:cNvPr id="19" name="Grafik 18" descr="Ein Bild, das Zeichnung, Essen, Schild enthält.&#10;&#10;Automatisch generierte Beschreibung">
            <a:extLst>
              <a:ext uri="{FF2B5EF4-FFF2-40B4-BE49-F238E27FC236}">
                <a16:creationId xmlns:a16="http://schemas.microsoft.com/office/drawing/2014/main" id="{46AF1710-5052-7444-A3CA-9B6CBBDBD2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356350"/>
            <a:ext cx="1438356" cy="501649"/>
          </a:xfrm>
          <a:prstGeom prst="rect">
            <a:avLst/>
          </a:prstGeom>
        </p:spPr>
      </p:pic>
      <p:pic>
        <p:nvPicPr>
          <p:cNvPr id="8" name="Grafik 7" descr="Ein Bild, das Schild, draußen, Pol, Straße enthält.&#10;&#10;Automatisch generierte Beschreibung">
            <a:extLst>
              <a:ext uri="{FF2B5EF4-FFF2-40B4-BE49-F238E27FC236}">
                <a16:creationId xmlns:a16="http://schemas.microsoft.com/office/drawing/2014/main" id="{46C2C8DC-398A-A541-94AE-57611A2D07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35508" y="6338373"/>
            <a:ext cx="519626" cy="519626"/>
          </a:xfrm>
          <a:prstGeom prst="rect">
            <a:avLst/>
          </a:prstGeom>
        </p:spPr>
      </p:pic>
    </p:spTree>
    <p:extLst>
      <p:ext uri="{BB962C8B-B14F-4D97-AF65-F5344CB8AC3E}">
        <p14:creationId xmlns:p14="http://schemas.microsoft.com/office/powerpoint/2010/main" val="564730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236F322-7E6B-417C-BFFD-1B19CE7002DB}"/>
              </a:ext>
            </a:extLst>
          </p:cNvPr>
          <p:cNvSpPr>
            <a:spLocks noGrp="1"/>
          </p:cNvSpPr>
          <p:nvPr>
            <p:ph idx="1"/>
          </p:nvPr>
        </p:nvSpPr>
        <p:spPr/>
        <p:txBody>
          <a:bodyPr>
            <a:normAutofit fontScale="77500" lnSpcReduction="20000"/>
          </a:bodyPr>
          <a:lstStyle/>
          <a:p>
            <a:pPr marL="447675" lvl="2" indent="0">
              <a:buNone/>
              <a:tabLst>
                <a:tab pos="630238" algn="l"/>
              </a:tabLst>
            </a:pPr>
            <a:r>
              <a:rPr lang="de-DE" sz="2800" dirty="0"/>
              <a:t>Nutzung des Tores und Unterstützung durch einen Mitspieler</a:t>
            </a:r>
          </a:p>
          <a:p>
            <a:pPr marL="630238" lvl="2" indent="-182563">
              <a:tabLst>
                <a:tab pos="630238" algn="l"/>
              </a:tabLst>
            </a:pPr>
            <a:endParaRPr lang="de-DE" sz="2800" dirty="0"/>
          </a:p>
          <a:p>
            <a:pPr marL="630238" lvl="2" indent="-182563">
              <a:tabLst>
                <a:tab pos="630238" algn="l"/>
              </a:tabLst>
            </a:pPr>
            <a:r>
              <a:rPr lang="de-DE" sz="2800" dirty="0"/>
              <a:t>Das Spielen des Balls unter Nutzung des Tores und die Unterstützung durch den Mitspieler sind nicht gestattet, wie zum Beispiel:</a:t>
            </a:r>
          </a:p>
          <a:p>
            <a:pPr marL="914400" lvl="2" indent="0">
              <a:buNone/>
            </a:pPr>
            <a:endParaRPr lang="de-DE" sz="2800" dirty="0"/>
          </a:p>
          <a:p>
            <a:pPr marL="914400" lvl="2" indent="0">
              <a:buNone/>
            </a:pPr>
            <a:r>
              <a:rPr lang="de-DE" sz="2800" dirty="0"/>
              <a:t>• an der Querlatte hängend</a:t>
            </a:r>
          </a:p>
          <a:p>
            <a:pPr marL="914400" lvl="2" indent="0">
              <a:buNone/>
            </a:pPr>
            <a:r>
              <a:rPr lang="de-DE" sz="2800" dirty="0"/>
              <a:t>• das Tor treten/schieben, um eine vorteilhafte Position zu erreichen</a:t>
            </a:r>
          </a:p>
          <a:p>
            <a:pPr marL="914400" lvl="2" indent="0">
              <a:buNone/>
            </a:pPr>
            <a:r>
              <a:rPr lang="de-DE" sz="2800" dirty="0"/>
              <a:t>• von einem Mitspieler hochgehoben werden, um eine vorteilhafte Position einzunehmen</a:t>
            </a:r>
          </a:p>
          <a:p>
            <a:pPr marL="914400" lvl="2" indent="0">
              <a:buNone/>
            </a:pPr>
            <a:r>
              <a:rPr lang="de-DE" sz="2800" dirty="0"/>
              <a:t>• von einem Teamkollegen geschoben zu werden, um eine vorteilhafte Position einzunehmen</a:t>
            </a:r>
          </a:p>
          <a:p>
            <a:pPr lvl="2"/>
            <a:endParaRPr lang="de-DE" sz="2800" dirty="0"/>
          </a:p>
          <a:p>
            <a:pPr marL="630238" lvl="2" indent="-182563"/>
            <a:r>
              <a:rPr lang="de-DE" sz="2800" dirty="0"/>
              <a:t>Wenn der Spieler ein solches Vergehen begeht, muss er verwarnt werden und der gegnerischen Mannschaft wird ein indirekter Freistoß zugesprochen (siehe Regel 13).</a:t>
            </a:r>
          </a:p>
          <a:p>
            <a:pPr marL="630238" lvl="2" indent="-182563"/>
            <a:r>
              <a:rPr lang="de-DE" sz="2800" dirty="0"/>
              <a:t>Wenn der Spieler ein solches Vergehen begeht, um ein Gegentor zu verhindern (wie im folgenden Beispiel), muss er des Feldes verwiesen werden, der gegnerischen Mannschaft wird ein indirekter Freistoß zugesprochen (siehe Regel 13)</a:t>
            </a:r>
          </a:p>
        </p:txBody>
      </p:sp>
      <p:sp>
        <p:nvSpPr>
          <p:cNvPr id="3" name="Datumsplatzhalter 2">
            <a:extLst>
              <a:ext uri="{FF2B5EF4-FFF2-40B4-BE49-F238E27FC236}">
                <a16:creationId xmlns:a16="http://schemas.microsoft.com/office/drawing/2014/main" id="{25B5AC4A-D498-445F-AB33-997B055CBD40}"/>
              </a:ext>
            </a:extLst>
          </p:cNvPr>
          <p:cNvSpPr>
            <a:spLocks noGrp="1"/>
          </p:cNvSpPr>
          <p:nvPr>
            <p:ph type="dt" sz="half" idx="10"/>
          </p:nvPr>
        </p:nvSpPr>
        <p:spPr/>
        <p:txBody>
          <a:bodyPr/>
          <a:lstStyle/>
          <a:p>
            <a:r>
              <a:rPr lang="de-DE"/>
              <a:t>24.08.2023</a:t>
            </a:r>
          </a:p>
        </p:txBody>
      </p:sp>
      <p:sp>
        <p:nvSpPr>
          <p:cNvPr id="4" name="Fußzeilenplatzhalter 3">
            <a:extLst>
              <a:ext uri="{FF2B5EF4-FFF2-40B4-BE49-F238E27FC236}">
                <a16:creationId xmlns:a16="http://schemas.microsoft.com/office/drawing/2014/main" id="{BBEA7534-E0A9-4C28-8CDA-87DF85EE7E4B}"/>
              </a:ext>
            </a:extLst>
          </p:cNvPr>
          <p:cNvSpPr>
            <a:spLocks noGrp="1"/>
          </p:cNvSpPr>
          <p:nvPr>
            <p:ph type="ftr" sz="quarter" idx="11"/>
          </p:nvPr>
        </p:nvSpPr>
        <p:spPr/>
        <p:txBody>
          <a:bodyPr/>
          <a:lstStyle/>
          <a:p>
            <a:r>
              <a:rPr lang="de-DE" dirty="0" err="1"/>
              <a:t>Futsal</a:t>
            </a:r>
            <a:r>
              <a:rPr lang="de-DE" dirty="0"/>
              <a:t>-Regeländerungen</a:t>
            </a:r>
          </a:p>
        </p:txBody>
      </p:sp>
      <p:sp>
        <p:nvSpPr>
          <p:cNvPr id="5" name="Foliennummernplatzhalter 4">
            <a:extLst>
              <a:ext uri="{FF2B5EF4-FFF2-40B4-BE49-F238E27FC236}">
                <a16:creationId xmlns:a16="http://schemas.microsoft.com/office/drawing/2014/main" id="{3C3C1054-7C92-40E8-9F2F-C83416917B24}"/>
              </a:ext>
            </a:extLst>
          </p:cNvPr>
          <p:cNvSpPr>
            <a:spLocks noGrp="1"/>
          </p:cNvSpPr>
          <p:nvPr>
            <p:ph type="sldNum" sz="quarter" idx="12"/>
          </p:nvPr>
        </p:nvSpPr>
        <p:spPr/>
        <p:txBody>
          <a:bodyPr/>
          <a:lstStyle/>
          <a:p>
            <a:fld id="{499E3F78-89BB-4A8A-AF79-6AF0AB4AFC35}" type="slidenum">
              <a:rPr lang="de-DE" smtClean="0"/>
              <a:t>27</a:t>
            </a:fld>
            <a:endParaRPr lang="de-DE"/>
          </a:p>
        </p:txBody>
      </p:sp>
      <p:sp>
        <p:nvSpPr>
          <p:cNvPr id="6" name="Titel 5">
            <a:extLst>
              <a:ext uri="{FF2B5EF4-FFF2-40B4-BE49-F238E27FC236}">
                <a16:creationId xmlns:a16="http://schemas.microsoft.com/office/drawing/2014/main" id="{AB399FE7-957C-4AA3-888C-88EAD8914016}"/>
              </a:ext>
            </a:extLst>
          </p:cNvPr>
          <p:cNvSpPr>
            <a:spLocks noGrp="1"/>
          </p:cNvSpPr>
          <p:nvPr>
            <p:ph type="title"/>
          </p:nvPr>
        </p:nvSpPr>
        <p:spPr/>
        <p:txBody>
          <a:bodyPr/>
          <a:lstStyle/>
          <a:p>
            <a:r>
              <a:rPr lang="de-DE" dirty="0"/>
              <a:t>Regel 12 – Fouls und sonstiges Fehlverhalten</a:t>
            </a:r>
          </a:p>
        </p:txBody>
      </p:sp>
      <p:pic>
        <p:nvPicPr>
          <p:cNvPr id="19" name="Grafik 18" descr="Ein Bild, das Zeichnung, Essen, Schild enthält.&#10;&#10;Automatisch generierte Beschreibung">
            <a:extLst>
              <a:ext uri="{FF2B5EF4-FFF2-40B4-BE49-F238E27FC236}">
                <a16:creationId xmlns:a16="http://schemas.microsoft.com/office/drawing/2014/main" id="{46AF1710-5052-7444-A3CA-9B6CBBDBD2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356350"/>
            <a:ext cx="1438356" cy="501649"/>
          </a:xfrm>
          <a:prstGeom prst="rect">
            <a:avLst/>
          </a:prstGeom>
        </p:spPr>
      </p:pic>
      <p:pic>
        <p:nvPicPr>
          <p:cNvPr id="8" name="Grafik 7" descr="Ein Bild, das Schild, draußen, Pol, Straße enthält.&#10;&#10;Automatisch generierte Beschreibung">
            <a:extLst>
              <a:ext uri="{FF2B5EF4-FFF2-40B4-BE49-F238E27FC236}">
                <a16:creationId xmlns:a16="http://schemas.microsoft.com/office/drawing/2014/main" id="{46C2C8DC-398A-A541-94AE-57611A2D07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35508" y="6338373"/>
            <a:ext cx="519626" cy="519626"/>
          </a:xfrm>
          <a:prstGeom prst="rect">
            <a:avLst/>
          </a:prstGeom>
        </p:spPr>
      </p:pic>
    </p:spTree>
    <p:extLst>
      <p:ext uri="{BB962C8B-B14F-4D97-AF65-F5344CB8AC3E}">
        <p14:creationId xmlns:p14="http://schemas.microsoft.com/office/powerpoint/2010/main" val="13371966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Holding the goalpost" descr="Holding the goalpost"/>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665054" y="452732"/>
            <a:ext cx="10861893" cy="5952537"/>
          </a:xfrm>
          <a:prstGeom prst="roundRect">
            <a:avLst>
              <a:gd name="adj" fmla="val 5299"/>
            </a:avLst>
          </a:prstGeom>
          <a:ln>
            <a:noFill/>
          </a:ln>
          <a:effectLst/>
          <a:scene3d>
            <a:camera prst="orthographicFront"/>
            <a:lightRig rig="balanced" dir="t"/>
          </a:scene3d>
          <a:sp3d prstMaterial="plastic">
            <a:bevelT/>
            <a:contourClr>
              <a:srgbClr val="FFFFFF"/>
            </a:contourClr>
          </a:sp3d>
        </p:spPr>
      </p:pic>
      <p:sp>
        <p:nvSpPr>
          <p:cNvPr id="2" name="Datumsplatzhalter 1"/>
          <p:cNvSpPr>
            <a:spLocks noGrp="1"/>
          </p:cNvSpPr>
          <p:nvPr>
            <p:ph type="dt" sz="half" idx="10"/>
          </p:nvPr>
        </p:nvSpPr>
        <p:spPr/>
        <p:txBody>
          <a:bodyPr/>
          <a:lstStyle/>
          <a:p>
            <a:r>
              <a:rPr lang="de-DE" noProof="0"/>
              <a:t>24.08.2023</a:t>
            </a:r>
            <a:endParaRPr lang="en-GB" noProof="0"/>
          </a:p>
        </p:txBody>
      </p:sp>
      <p:sp>
        <p:nvSpPr>
          <p:cNvPr id="3" name="Fußzeilenplatzhalter 2"/>
          <p:cNvSpPr>
            <a:spLocks noGrp="1"/>
          </p:cNvSpPr>
          <p:nvPr>
            <p:ph type="ftr" sz="quarter" idx="11"/>
          </p:nvPr>
        </p:nvSpPr>
        <p:spPr/>
        <p:txBody>
          <a:bodyPr/>
          <a:lstStyle/>
          <a:p>
            <a:r>
              <a:rPr lang="en-GB" noProof="0"/>
              <a:t>Futsal-Regeländerungen</a:t>
            </a:r>
          </a:p>
        </p:txBody>
      </p:sp>
      <p:sp>
        <p:nvSpPr>
          <p:cNvPr id="4" name="Foliennummernplatzhalter 3"/>
          <p:cNvSpPr>
            <a:spLocks noGrp="1"/>
          </p:cNvSpPr>
          <p:nvPr>
            <p:ph type="sldNum" sz="quarter" idx="12"/>
          </p:nvPr>
        </p:nvSpPr>
        <p:spPr/>
        <p:txBody>
          <a:bodyPr/>
          <a:lstStyle/>
          <a:p>
            <a:fld id="{AA096295-B7D5-403D-8865-3EAE0E3611E5}" type="slidenum">
              <a:rPr lang="en-GB" noProof="0" smtClean="0"/>
              <a:t>28</a:t>
            </a:fld>
            <a:endParaRPr lang="en-GB" noProof="0"/>
          </a:p>
        </p:txBody>
      </p:sp>
    </p:spTree>
    <p:extLst>
      <p:ext uri="{BB962C8B-B14F-4D97-AF65-F5344CB8AC3E}">
        <p14:creationId xmlns:p14="http://schemas.microsoft.com/office/powerpoint/2010/main" val="3324639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16" fill="hold"/>
                                        <p:tgtEl>
                                          <p:spTgt spid="161"/>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16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remove" display="0">
                  <p:stCondLst>
                    <p:cond delay="indefinite"/>
                  </p:stCondLst>
                </p:cTn>
                <p:tgtEl>
                  <p:spTgt spid="161"/>
                </p:tgtEl>
              </p:cMediaNode>
            </p:video>
            <p:seq concurrent="1" prevAc="none" nextAc="seek">
              <p:cTn id="12" restart="whenNotActive" fill="hold" evtFilter="cancelBubble" nodeType="interactiveSeq">
                <p:stCondLst>
                  <p:cond evt="onClick" delay="0">
                    <p:tgtEl>
                      <p:spTgt spid="16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61"/>
                                        </p:tgtEl>
                                      </p:cBhvr>
                                    </p:cmd>
                                  </p:childTnLst>
                                </p:cTn>
                              </p:par>
                            </p:childTnLst>
                          </p:cTn>
                        </p:par>
                      </p:childTnLst>
                    </p:cTn>
                  </p:par>
                </p:childTnLst>
              </p:cTn>
              <p:nextCondLst>
                <p:cond evt="onClick" delay="0">
                  <p:tgtEl>
                    <p:spTgt spid="161"/>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236F322-7E6B-417C-BFFD-1B19CE7002DB}"/>
              </a:ext>
            </a:extLst>
          </p:cNvPr>
          <p:cNvSpPr>
            <a:spLocks noGrp="1"/>
          </p:cNvSpPr>
          <p:nvPr>
            <p:ph idx="1"/>
          </p:nvPr>
        </p:nvSpPr>
        <p:spPr/>
        <p:txBody>
          <a:bodyPr>
            <a:normAutofit/>
          </a:bodyPr>
          <a:lstStyle/>
          <a:p>
            <a:pPr marL="630238" lvl="2" indent="-182563">
              <a:tabLst>
                <a:tab pos="630238" algn="l"/>
              </a:tabLst>
            </a:pPr>
            <a:endParaRPr lang="de-DE" sz="2800" dirty="0"/>
          </a:p>
          <a:p>
            <a:pPr marL="447675" lvl="2" indent="0">
              <a:buNone/>
              <a:tabLst>
                <a:tab pos="630238" algn="l"/>
              </a:tabLst>
            </a:pPr>
            <a:r>
              <a:rPr lang="de-DE" sz="2800" dirty="0"/>
              <a:t>Direkter Freistoß nach dem sechsten kumulierten Foul</a:t>
            </a:r>
          </a:p>
          <a:p>
            <a:pPr marL="447675" lvl="2" indent="0">
              <a:buNone/>
              <a:tabLst>
                <a:tab pos="630238" algn="l"/>
              </a:tabLst>
            </a:pPr>
            <a:endParaRPr lang="de-DE" sz="2800" dirty="0"/>
          </a:p>
          <a:p>
            <a:pPr marL="630238" lvl="2" indent="-182563">
              <a:tabLst>
                <a:tab pos="630238" algn="l"/>
              </a:tabLst>
            </a:pPr>
            <a:r>
              <a:rPr lang="de-DE" sz="2800" dirty="0"/>
              <a:t>Analog Fußball darf der Torhüter nicht den Schützen nicht irritieren, in dem er den Pfosten, die Latte oder das Tornetz berührt.</a:t>
            </a:r>
          </a:p>
        </p:txBody>
      </p:sp>
      <p:sp>
        <p:nvSpPr>
          <p:cNvPr id="3" name="Datumsplatzhalter 2">
            <a:extLst>
              <a:ext uri="{FF2B5EF4-FFF2-40B4-BE49-F238E27FC236}">
                <a16:creationId xmlns:a16="http://schemas.microsoft.com/office/drawing/2014/main" id="{25B5AC4A-D498-445F-AB33-997B055CBD40}"/>
              </a:ext>
            </a:extLst>
          </p:cNvPr>
          <p:cNvSpPr>
            <a:spLocks noGrp="1"/>
          </p:cNvSpPr>
          <p:nvPr>
            <p:ph type="dt" sz="half" idx="10"/>
          </p:nvPr>
        </p:nvSpPr>
        <p:spPr/>
        <p:txBody>
          <a:bodyPr/>
          <a:lstStyle/>
          <a:p>
            <a:r>
              <a:rPr lang="de-DE"/>
              <a:t>24.08.2023</a:t>
            </a:r>
          </a:p>
        </p:txBody>
      </p:sp>
      <p:sp>
        <p:nvSpPr>
          <p:cNvPr id="4" name="Fußzeilenplatzhalter 3">
            <a:extLst>
              <a:ext uri="{FF2B5EF4-FFF2-40B4-BE49-F238E27FC236}">
                <a16:creationId xmlns:a16="http://schemas.microsoft.com/office/drawing/2014/main" id="{BBEA7534-E0A9-4C28-8CDA-87DF85EE7E4B}"/>
              </a:ext>
            </a:extLst>
          </p:cNvPr>
          <p:cNvSpPr>
            <a:spLocks noGrp="1"/>
          </p:cNvSpPr>
          <p:nvPr>
            <p:ph type="ftr" sz="quarter" idx="11"/>
          </p:nvPr>
        </p:nvSpPr>
        <p:spPr/>
        <p:txBody>
          <a:bodyPr/>
          <a:lstStyle/>
          <a:p>
            <a:r>
              <a:rPr lang="de-DE" dirty="0" err="1"/>
              <a:t>Futsal</a:t>
            </a:r>
            <a:r>
              <a:rPr lang="de-DE" dirty="0"/>
              <a:t>-Regeländerungen</a:t>
            </a:r>
          </a:p>
        </p:txBody>
      </p:sp>
      <p:sp>
        <p:nvSpPr>
          <p:cNvPr id="5" name="Foliennummernplatzhalter 4">
            <a:extLst>
              <a:ext uri="{FF2B5EF4-FFF2-40B4-BE49-F238E27FC236}">
                <a16:creationId xmlns:a16="http://schemas.microsoft.com/office/drawing/2014/main" id="{3C3C1054-7C92-40E8-9F2F-C83416917B24}"/>
              </a:ext>
            </a:extLst>
          </p:cNvPr>
          <p:cNvSpPr>
            <a:spLocks noGrp="1"/>
          </p:cNvSpPr>
          <p:nvPr>
            <p:ph type="sldNum" sz="quarter" idx="12"/>
          </p:nvPr>
        </p:nvSpPr>
        <p:spPr/>
        <p:txBody>
          <a:bodyPr/>
          <a:lstStyle/>
          <a:p>
            <a:fld id="{499E3F78-89BB-4A8A-AF79-6AF0AB4AFC35}" type="slidenum">
              <a:rPr lang="de-DE" smtClean="0"/>
              <a:t>29</a:t>
            </a:fld>
            <a:endParaRPr lang="de-DE"/>
          </a:p>
        </p:txBody>
      </p:sp>
      <p:sp>
        <p:nvSpPr>
          <p:cNvPr id="6" name="Titel 5">
            <a:extLst>
              <a:ext uri="{FF2B5EF4-FFF2-40B4-BE49-F238E27FC236}">
                <a16:creationId xmlns:a16="http://schemas.microsoft.com/office/drawing/2014/main" id="{AB399FE7-957C-4AA3-888C-88EAD8914016}"/>
              </a:ext>
            </a:extLst>
          </p:cNvPr>
          <p:cNvSpPr>
            <a:spLocks noGrp="1"/>
          </p:cNvSpPr>
          <p:nvPr>
            <p:ph type="title"/>
          </p:nvPr>
        </p:nvSpPr>
        <p:spPr/>
        <p:txBody>
          <a:bodyPr/>
          <a:lstStyle/>
          <a:p>
            <a:r>
              <a:rPr lang="de-DE" dirty="0"/>
              <a:t>Regel 13 – Freistöße</a:t>
            </a:r>
          </a:p>
        </p:txBody>
      </p:sp>
      <p:pic>
        <p:nvPicPr>
          <p:cNvPr id="19" name="Grafik 18" descr="Ein Bild, das Zeichnung, Essen, Schild enthält.&#10;&#10;Automatisch generierte Beschreibung">
            <a:extLst>
              <a:ext uri="{FF2B5EF4-FFF2-40B4-BE49-F238E27FC236}">
                <a16:creationId xmlns:a16="http://schemas.microsoft.com/office/drawing/2014/main" id="{46AF1710-5052-7444-A3CA-9B6CBBDBD2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356350"/>
            <a:ext cx="1438356" cy="501649"/>
          </a:xfrm>
          <a:prstGeom prst="rect">
            <a:avLst/>
          </a:prstGeom>
        </p:spPr>
      </p:pic>
      <p:pic>
        <p:nvPicPr>
          <p:cNvPr id="8" name="Grafik 7" descr="Ein Bild, das Schild, draußen, Pol, Straße enthält.&#10;&#10;Automatisch generierte Beschreibung">
            <a:extLst>
              <a:ext uri="{FF2B5EF4-FFF2-40B4-BE49-F238E27FC236}">
                <a16:creationId xmlns:a16="http://schemas.microsoft.com/office/drawing/2014/main" id="{46C2C8DC-398A-A541-94AE-57611A2D07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35508" y="6338373"/>
            <a:ext cx="519626" cy="519626"/>
          </a:xfrm>
          <a:prstGeom prst="rect">
            <a:avLst/>
          </a:prstGeom>
        </p:spPr>
      </p:pic>
    </p:spTree>
    <p:extLst>
      <p:ext uri="{BB962C8B-B14F-4D97-AF65-F5344CB8AC3E}">
        <p14:creationId xmlns:p14="http://schemas.microsoft.com/office/powerpoint/2010/main" val="2897433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236F322-7E6B-417C-BFFD-1B19CE7002DB}"/>
              </a:ext>
            </a:extLst>
          </p:cNvPr>
          <p:cNvSpPr>
            <a:spLocks noGrp="1"/>
          </p:cNvSpPr>
          <p:nvPr>
            <p:ph idx="1"/>
          </p:nvPr>
        </p:nvSpPr>
        <p:spPr/>
        <p:txBody>
          <a:bodyPr>
            <a:normAutofit/>
          </a:bodyPr>
          <a:lstStyle/>
          <a:p>
            <a:pPr marL="0" indent="0">
              <a:buNone/>
            </a:pPr>
            <a:r>
              <a:rPr lang="de-DE" sz="3600" dirty="0"/>
              <a:t>	</a:t>
            </a:r>
            <a:r>
              <a:rPr lang="de-DE" dirty="0"/>
              <a:t>9.Tore</a:t>
            </a:r>
            <a:r>
              <a:rPr lang="de-DE" sz="3600" dirty="0"/>
              <a:t>	</a:t>
            </a:r>
          </a:p>
          <a:p>
            <a:pPr lvl="2"/>
            <a:endParaRPr lang="de-DE" sz="2800" dirty="0"/>
          </a:p>
          <a:p>
            <a:pPr lvl="2"/>
            <a:r>
              <a:rPr lang="de-DE" sz="2800" dirty="0"/>
              <a:t>Tore </a:t>
            </a:r>
            <a:r>
              <a:rPr lang="de-DE" sz="2800" b="1" u="sng" dirty="0"/>
              <a:t>sollten</a:t>
            </a:r>
            <a:r>
              <a:rPr lang="de-DE" sz="2800" dirty="0"/>
              <a:t> nicht fest verankert sein (d.h. wenn fest verankerte Tore vorhanden sind, dürfen sie verwendet werden)</a:t>
            </a:r>
          </a:p>
          <a:p>
            <a:pPr lvl="2"/>
            <a:endParaRPr lang="de-DE" sz="2800" dirty="0"/>
          </a:p>
          <a:p>
            <a:pPr lvl="2"/>
            <a:endParaRPr lang="de-DE" sz="2800" dirty="0"/>
          </a:p>
          <a:p>
            <a:pPr lvl="2"/>
            <a:endParaRPr lang="de-DE" sz="2800" dirty="0"/>
          </a:p>
          <a:p>
            <a:pPr marL="914400" lvl="2" indent="0">
              <a:buNone/>
            </a:pPr>
            <a:endParaRPr lang="de-DE" dirty="0"/>
          </a:p>
        </p:txBody>
      </p:sp>
      <p:sp>
        <p:nvSpPr>
          <p:cNvPr id="3" name="Datumsplatzhalter 2">
            <a:extLst>
              <a:ext uri="{FF2B5EF4-FFF2-40B4-BE49-F238E27FC236}">
                <a16:creationId xmlns:a16="http://schemas.microsoft.com/office/drawing/2014/main" id="{25B5AC4A-D498-445F-AB33-997B055CBD40}"/>
              </a:ext>
            </a:extLst>
          </p:cNvPr>
          <p:cNvSpPr>
            <a:spLocks noGrp="1"/>
          </p:cNvSpPr>
          <p:nvPr>
            <p:ph type="dt" sz="half" idx="10"/>
          </p:nvPr>
        </p:nvSpPr>
        <p:spPr/>
        <p:txBody>
          <a:bodyPr/>
          <a:lstStyle/>
          <a:p>
            <a:r>
              <a:rPr lang="de-DE"/>
              <a:t>24.08.2023</a:t>
            </a:r>
          </a:p>
        </p:txBody>
      </p:sp>
      <p:sp>
        <p:nvSpPr>
          <p:cNvPr id="4" name="Fußzeilenplatzhalter 3">
            <a:extLst>
              <a:ext uri="{FF2B5EF4-FFF2-40B4-BE49-F238E27FC236}">
                <a16:creationId xmlns:a16="http://schemas.microsoft.com/office/drawing/2014/main" id="{BBEA7534-E0A9-4C28-8CDA-87DF85EE7E4B}"/>
              </a:ext>
            </a:extLst>
          </p:cNvPr>
          <p:cNvSpPr>
            <a:spLocks noGrp="1"/>
          </p:cNvSpPr>
          <p:nvPr>
            <p:ph type="ftr" sz="quarter" idx="11"/>
          </p:nvPr>
        </p:nvSpPr>
        <p:spPr/>
        <p:txBody>
          <a:bodyPr/>
          <a:lstStyle/>
          <a:p>
            <a:r>
              <a:rPr lang="de-DE" dirty="0" err="1"/>
              <a:t>Futsal</a:t>
            </a:r>
            <a:r>
              <a:rPr lang="de-DE" dirty="0"/>
              <a:t>-Regeländerungen</a:t>
            </a:r>
          </a:p>
        </p:txBody>
      </p:sp>
      <p:sp>
        <p:nvSpPr>
          <p:cNvPr id="5" name="Foliennummernplatzhalter 4">
            <a:extLst>
              <a:ext uri="{FF2B5EF4-FFF2-40B4-BE49-F238E27FC236}">
                <a16:creationId xmlns:a16="http://schemas.microsoft.com/office/drawing/2014/main" id="{3C3C1054-7C92-40E8-9F2F-C83416917B24}"/>
              </a:ext>
            </a:extLst>
          </p:cNvPr>
          <p:cNvSpPr>
            <a:spLocks noGrp="1"/>
          </p:cNvSpPr>
          <p:nvPr>
            <p:ph type="sldNum" sz="quarter" idx="12"/>
          </p:nvPr>
        </p:nvSpPr>
        <p:spPr/>
        <p:txBody>
          <a:bodyPr/>
          <a:lstStyle/>
          <a:p>
            <a:fld id="{499E3F78-89BB-4A8A-AF79-6AF0AB4AFC35}" type="slidenum">
              <a:rPr lang="de-DE" smtClean="0"/>
              <a:t>3</a:t>
            </a:fld>
            <a:endParaRPr lang="de-DE"/>
          </a:p>
        </p:txBody>
      </p:sp>
      <p:sp>
        <p:nvSpPr>
          <p:cNvPr id="6" name="Titel 5">
            <a:extLst>
              <a:ext uri="{FF2B5EF4-FFF2-40B4-BE49-F238E27FC236}">
                <a16:creationId xmlns:a16="http://schemas.microsoft.com/office/drawing/2014/main" id="{AB399FE7-957C-4AA3-888C-88EAD8914016}"/>
              </a:ext>
            </a:extLst>
          </p:cNvPr>
          <p:cNvSpPr>
            <a:spLocks noGrp="1"/>
          </p:cNvSpPr>
          <p:nvPr>
            <p:ph type="title"/>
          </p:nvPr>
        </p:nvSpPr>
        <p:spPr/>
        <p:txBody>
          <a:bodyPr/>
          <a:lstStyle/>
          <a:p>
            <a:r>
              <a:rPr lang="de-DE" dirty="0"/>
              <a:t>Regel 1 - Spielfeld</a:t>
            </a:r>
          </a:p>
        </p:txBody>
      </p:sp>
      <p:pic>
        <p:nvPicPr>
          <p:cNvPr id="19" name="Grafik 18" descr="Ein Bild, das Zeichnung, Essen, Schild enthält.&#10;&#10;Automatisch generierte Beschreibung">
            <a:extLst>
              <a:ext uri="{FF2B5EF4-FFF2-40B4-BE49-F238E27FC236}">
                <a16:creationId xmlns:a16="http://schemas.microsoft.com/office/drawing/2014/main" id="{46AF1710-5052-7444-A3CA-9B6CBBDBD2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356350"/>
            <a:ext cx="1438356" cy="501649"/>
          </a:xfrm>
          <a:prstGeom prst="rect">
            <a:avLst/>
          </a:prstGeom>
        </p:spPr>
      </p:pic>
      <p:pic>
        <p:nvPicPr>
          <p:cNvPr id="8" name="Grafik 7" descr="Ein Bild, das Schild, draußen, Pol, Straße enthält.&#10;&#10;Automatisch generierte Beschreibung">
            <a:extLst>
              <a:ext uri="{FF2B5EF4-FFF2-40B4-BE49-F238E27FC236}">
                <a16:creationId xmlns:a16="http://schemas.microsoft.com/office/drawing/2014/main" id="{46C2C8DC-398A-A541-94AE-57611A2D07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35508" y="6338373"/>
            <a:ext cx="519626" cy="519626"/>
          </a:xfrm>
          <a:prstGeom prst="rect">
            <a:avLst/>
          </a:prstGeom>
        </p:spPr>
      </p:pic>
    </p:spTree>
    <p:extLst>
      <p:ext uri="{BB962C8B-B14F-4D97-AF65-F5344CB8AC3E}">
        <p14:creationId xmlns:p14="http://schemas.microsoft.com/office/powerpoint/2010/main" val="29307400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236F322-7E6B-417C-BFFD-1B19CE7002DB}"/>
              </a:ext>
            </a:extLst>
          </p:cNvPr>
          <p:cNvSpPr>
            <a:spLocks noGrp="1"/>
          </p:cNvSpPr>
          <p:nvPr>
            <p:ph idx="1"/>
          </p:nvPr>
        </p:nvSpPr>
        <p:spPr/>
        <p:txBody>
          <a:bodyPr>
            <a:normAutofit/>
          </a:bodyPr>
          <a:lstStyle/>
          <a:p>
            <a:pPr marL="447675" lvl="2" indent="0">
              <a:buNone/>
              <a:tabLst>
                <a:tab pos="630238" algn="l"/>
              </a:tabLst>
            </a:pPr>
            <a:r>
              <a:rPr lang="de-DE" sz="2800" dirty="0"/>
              <a:t>Ausführung</a:t>
            </a:r>
          </a:p>
          <a:p>
            <a:pPr marL="630238" lvl="2" indent="-182563">
              <a:tabLst>
                <a:tab pos="630238" algn="l"/>
              </a:tabLst>
            </a:pPr>
            <a:endParaRPr lang="de-DE" sz="2800" dirty="0"/>
          </a:p>
          <a:p>
            <a:pPr marL="630238" lvl="2" indent="-182563">
              <a:tabLst>
                <a:tab pos="630238" algn="l"/>
              </a:tabLst>
            </a:pPr>
            <a:r>
              <a:rPr lang="de-DE" sz="2800" dirty="0"/>
              <a:t>Analog Fußball darf der Torhüter nicht den Schützen nicht irritieren, in dem er den Pfosten, die Latte oder das Tornetz berührt.</a:t>
            </a:r>
          </a:p>
        </p:txBody>
      </p:sp>
      <p:sp>
        <p:nvSpPr>
          <p:cNvPr id="3" name="Datumsplatzhalter 2">
            <a:extLst>
              <a:ext uri="{FF2B5EF4-FFF2-40B4-BE49-F238E27FC236}">
                <a16:creationId xmlns:a16="http://schemas.microsoft.com/office/drawing/2014/main" id="{25B5AC4A-D498-445F-AB33-997B055CBD40}"/>
              </a:ext>
            </a:extLst>
          </p:cNvPr>
          <p:cNvSpPr>
            <a:spLocks noGrp="1"/>
          </p:cNvSpPr>
          <p:nvPr>
            <p:ph type="dt" sz="half" idx="10"/>
          </p:nvPr>
        </p:nvSpPr>
        <p:spPr/>
        <p:txBody>
          <a:bodyPr/>
          <a:lstStyle/>
          <a:p>
            <a:r>
              <a:rPr lang="de-DE"/>
              <a:t>24.08.2023</a:t>
            </a:r>
          </a:p>
        </p:txBody>
      </p:sp>
      <p:sp>
        <p:nvSpPr>
          <p:cNvPr id="4" name="Fußzeilenplatzhalter 3">
            <a:extLst>
              <a:ext uri="{FF2B5EF4-FFF2-40B4-BE49-F238E27FC236}">
                <a16:creationId xmlns:a16="http://schemas.microsoft.com/office/drawing/2014/main" id="{BBEA7534-E0A9-4C28-8CDA-87DF85EE7E4B}"/>
              </a:ext>
            </a:extLst>
          </p:cNvPr>
          <p:cNvSpPr>
            <a:spLocks noGrp="1"/>
          </p:cNvSpPr>
          <p:nvPr>
            <p:ph type="ftr" sz="quarter" idx="11"/>
          </p:nvPr>
        </p:nvSpPr>
        <p:spPr/>
        <p:txBody>
          <a:bodyPr/>
          <a:lstStyle/>
          <a:p>
            <a:r>
              <a:rPr lang="de-DE" dirty="0" err="1"/>
              <a:t>Futsal</a:t>
            </a:r>
            <a:r>
              <a:rPr lang="de-DE" dirty="0"/>
              <a:t>-Regeländerungen</a:t>
            </a:r>
          </a:p>
        </p:txBody>
      </p:sp>
      <p:sp>
        <p:nvSpPr>
          <p:cNvPr id="5" name="Foliennummernplatzhalter 4">
            <a:extLst>
              <a:ext uri="{FF2B5EF4-FFF2-40B4-BE49-F238E27FC236}">
                <a16:creationId xmlns:a16="http://schemas.microsoft.com/office/drawing/2014/main" id="{3C3C1054-7C92-40E8-9F2F-C83416917B24}"/>
              </a:ext>
            </a:extLst>
          </p:cNvPr>
          <p:cNvSpPr>
            <a:spLocks noGrp="1"/>
          </p:cNvSpPr>
          <p:nvPr>
            <p:ph type="sldNum" sz="quarter" idx="12"/>
          </p:nvPr>
        </p:nvSpPr>
        <p:spPr/>
        <p:txBody>
          <a:bodyPr/>
          <a:lstStyle/>
          <a:p>
            <a:fld id="{499E3F78-89BB-4A8A-AF79-6AF0AB4AFC35}" type="slidenum">
              <a:rPr lang="de-DE" smtClean="0"/>
              <a:t>30</a:t>
            </a:fld>
            <a:endParaRPr lang="de-DE"/>
          </a:p>
        </p:txBody>
      </p:sp>
      <p:sp>
        <p:nvSpPr>
          <p:cNvPr id="6" name="Titel 5">
            <a:extLst>
              <a:ext uri="{FF2B5EF4-FFF2-40B4-BE49-F238E27FC236}">
                <a16:creationId xmlns:a16="http://schemas.microsoft.com/office/drawing/2014/main" id="{AB399FE7-957C-4AA3-888C-88EAD8914016}"/>
              </a:ext>
            </a:extLst>
          </p:cNvPr>
          <p:cNvSpPr>
            <a:spLocks noGrp="1"/>
          </p:cNvSpPr>
          <p:nvPr>
            <p:ph type="title"/>
          </p:nvPr>
        </p:nvSpPr>
        <p:spPr/>
        <p:txBody>
          <a:bodyPr/>
          <a:lstStyle/>
          <a:p>
            <a:r>
              <a:rPr lang="de-DE" dirty="0"/>
              <a:t>Regel 14 – Strafstoß</a:t>
            </a:r>
          </a:p>
        </p:txBody>
      </p:sp>
      <p:pic>
        <p:nvPicPr>
          <p:cNvPr id="19" name="Grafik 18" descr="Ein Bild, das Zeichnung, Essen, Schild enthält.&#10;&#10;Automatisch generierte Beschreibung">
            <a:extLst>
              <a:ext uri="{FF2B5EF4-FFF2-40B4-BE49-F238E27FC236}">
                <a16:creationId xmlns:a16="http://schemas.microsoft.com/office/drawing/2014/main" id="{46AF1710-5052-7444-A3CA-9B6CBBDBD2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356350"/>
            <a:ext cx="1438356" cy="501649"/>
          </a:xfrm>
          <a:prstGeom prst="rect">
            <a:avLst/>
          </a:prstGeom>
        </p:spPr>
      </p:pic>
      <p:pic>
        <p:nvPicPr>
          <p:cNvPr id="8" name="Grafik 7" descr="Ein Bild, das Schild, draußen, Pol, Straße enthält.&#10;&#10;Automatisch generierte Beschreibung">
            <a:extLst>
              <a:ext uri="{FF2B5EF4-FFF2-40B4-BE49-F238E27FC236}">
                <a16:creationId xmlns:a16="http://schemas.microsoft.com/office/drawing/2014/main" id="{46C2C8DC-398A-A541-94AE-57611A2D07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35508" y="6338373"/>
            <a:ext cx="519626" cy="519626"/>
          </a:xfrm>
          <a:prstGeom prst="rect">
            <a:avLst/>
          </a:prstGeom>
        </p:spPr>
      </p:pic>
    </p:spTree>
    <p:extLst>
      <p:ext uri="{BB962C8B-B14F-4D97-AF65-F5344CB8AC3E}">
        <p14:creationId xmlns:p14="http://schemas.microsoft.com/office/powerpoint/2010/main" val="42400533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236F322-7E6B-417C-BFFD-1B19CE7002DB}"/>
              </a:ext>
            </a:extLst>
          </p:cNvPr>
          <p:cNvSpPr>
            <a:spLocks noGrp="1"/>
          </p:cNvSpPr>
          <p:nvPr>
            <p:ph idx="1"/>
          </p:nvPr>
        </p:nvSpPr>
        <p:spPr/>
        <p:txBody>
          <a:bodyPr>
            <a:normAutofit/>
          </a:bodyPr>
          <a:lstStyle/>
          <a:p>
            <a:pPr marL="630238" lvl="2" indent="-182563">
              <a:tabLst>
                <a:tab pos="630238" algn="l"/>
              </a:tabLst>
            </a:pPr>
            <a:endParaRPr lang="de-DE" sz="2800" dirty="0"/>
          </a:p>
          <a:p>
            <a:pPr marL="447675" lvl="2" indent="0">
              <a:buNone/>
              <a:tabLst>
                <a:tab pos="630238" algn="l"/>
              </a:tabLst>
            </a:pPr>
            <a:r>
              <a:rPr lang="de-DE" sz="2800" dirty="0"/>
              <a:t>Vergehen/Sanktionen</a:t>
            </a:r>
          </a:p>
          <a:p>
            <a:pPr marL="447675" lvl="2" indent="0">
              <a:buNone/>
              <a:tabLst>
                <a:tab pos="630238" algn="l"/>
              </a:tabLst>
            </a:pPr>
            <a:endParaRPr lang="de-DE" sz="2800" dirty="0"/>
          </a:p>
          <a:p>
            <a:pPr marL="630238" lvl="2" indent="-182563">
              <a:tabLst>
                <a:tab pos="630238" algn="l"/>
              </a:tabLst>
            </a:pPr>
            <a:r>
              <a:rPr lang="de-DE" sz="2800" dirty="0"/>
              <a:t>Bei jedem anderen Vergehen, auch wenn ein </a:t>
            </a:r>
            <a:r>
              <a:rPr lang="de-DE" sz="2800" dirty="0" err="1"/>
              <a:t>Einkick</a:t>
            </a:r>
            <a:r>
              <a:rPr lang="de-DE" sz="2800" dirty="0"/>
              <a:t> nicht innerhalb von vier Sekunden ausgeführt wird und </a:t>
            </a:r>
            <a:r>
              <a:rPr lang="de-DE" sz="2800" b="1" u="sng" dirty="0"/>
              <a:t>wenn sich ein Mitspieler des </a:t>
            </a:r>
            <a:r>
              <a:rPr lang="de-DE" sz="2800" b="1" u="sng" dirty="0" err="1"/>
              <a:t>einkickenden</a:t>
            </a:r>
            <a:r>
              <a:rPr lang="de-DE" sz="2800" b="1" u="sng" dirty="0"/>
              <a:t> Spielers zum Zeitpunkt der Ausführung des </a:t>
            </a:r>
            <a:r>
              <a:rPr lang="de-DE" sz="2800" b="1" u="sng" dirty="0" err="1"/>
              <a:t>Einkicks</a:t>
            </a:r>
            <a:r>
              <a:rPr lang="de-DE" sz="2800" b="1" u="sng" dirty="0"/>
              <a:t> nicht auf dem Spielfeld befindet</a:t>
            </a:r>
            <a:r>
              <a:rPr lang="de-DE" sz="2800" dirty="0"/>
              <a:t>, wird der gegnerischen Mannschaft ein </a:t>
            </a:r>
            <a:r>
              <a:rPr lang="de-DE" sz="2800" dirty="0" err="1"/>
              <a:t>Einkick</a:t>
            </a:r>
            <a:r>
              <a:rPr lang="de-DE" sz="2800" dirty="0"/>
              <a:t> zugesprochen.</a:t>
            </a:r>
          </a:p>
          <a:p>
            <a:pPr marL="447675" lvl="2" indent="0">
              <a:buNone/>
              <a:tabLst>
                <a:tab pos="630238" algn="l"/>
              </a:tabLst>
            </a:pPr>
            <a:r>
              <a:rPr lang="de-DE" sz="2800" dirty="0"/>
              <a:t>	(Im folgenden Video hätte es also </a:t>
            </a:r>
            <a:r>
              <a:rPr lang="de-DE" sz="2800" dirty="0" err="1"/>
              <a:t>Einkick</a:t>
            </a:r>
            <a:r>
              <a:rPr lang="de-DE" sz="2800" dirty="0"/>
              <a:t> für Rot geben müssen.)</a:t>
            </a:r>
          </a:p>
        </p:txBody>
      </p:sp>
      <p:sp>
        <p:nvSpPr>
          <p:cNvPr id="3" name="Datumsplatzhalter 2">
            <a:extLst>
              <a:ext uri="{FF2B5EF4-FFF2-40B4-BE49-F238E27FC236}">
                <a16:creationId xmlns:a16="http://schemas.microsoft.com/office/drawing/2014/main" id="{25B5AC4A-D498-445F-AB33-997B055CBD40}"/>
              </a:ext>
            </a:extLst>
          </p:cNvPr>
          <p:cNvSpPr>
            <a:spLocks noGrp="1"/>
          </p:cNvSpPr>
          <p:nvPr>
            <p:ph type="dt" sz="half" idx="10"/>
          </p:nvPr>
        </p:nvSpPr>
        <p:spPr/>
        <p:txBody>
          <a:bodyPr/>
          <a:lstStyle/>
          <a:p>
            <a:r>
              <a:rPr lang="de-DE"/>
              <a:t>24.08.2023</a:t>
            </a:r>
          </a:p>
        </p:txBody>
      </p:sp>
      <p:sp>
        <p:nvSpPr>
          <p:cNvPr id="4" name="Fußzeilenplatzhalter 3">
            <a:extLst>
              <a:ext uri="{FF2B5EF4-FFF2-40B4-BE49-F238E27FC236}">
                <a16:creationId xmlns:a16="http://schemas.microsoft.com/office/drawing/2014/main" id="{BBEA7534-E0A9-4C28-8CDA-87DF85EE7E4B}"/>
              </a:ext>
            </a:extLst>
          </p:cNvPr>
          <p:cNvSpPr>
            <a:spLocks noGrp="1"/>
          </p:cNvSpPr>
          <p:nvPr>
            <p:ph type="ftr" sz="quarter" idx="11"/>
          </p:nvPr>
        </p:nvSpPr>
        <p:spPr/>
        <p:txBody>
          <a:bodyPr/>
          <a:lstStyle/>
          <a:p>
            <a:r>
              <a:rPr lang="de-DE" dirty="0" err="1"/>
              <a:t>Futsal</a:t>
            </a:r>
            <a:r>
              <a:rPr lang="de-DE" dirty="0"/>
              <a:t>-Regeländerungen</a:t>
            </a:r>
          </a:p>
        </p:txBody>
      </p:sp>
      <p:sp>
        <p:nvSpPr>
          <p:cNvPr id="5" name="Foliennummernplatzhalter 4">
            <a:extLst>
              <a:ext uri="{FF2B5EF4-FFF2-40B4-BE49-F238E27FC236}">
                <a16:creationId xmlns:a16="http://schemas.microsoft.com/office/drawing/2014/main" id="{3C3C1054-7C92-40E8-9F2F-C83416917B24}"/>
              </a:ext>
            </a:extLst>
          </p:cNvPr>
          <p:cNvSpPr>
            <a:spLocks noGrp="1"/>
          </p:cNvSpPr>
          <p:nvPr>
            <p:ph type="sldNum" sz="quarter" idx="12"/>
          </p:nvPr>
        </p:nvSpPr>
        <p:spPr/>
        <p:txBody>
          <a:bodyPr/>
          <a:lstStyle/>
          <a:p>
            <a:fld id="{499E3F78-89BB-4A8A-AF79-6AF0AB4AFC35}" type="slidenum">
              <a:rPr lang="de-DE" smtClean="0"/>
              <a:t>31</a:t>
            </a:fld>
            <a:endParaRPr lang="de-DE"/>
          </a:p>
        </p:txBody>
      </p:sp>
      <p:sp>
        <p:nvSpPr>
          <p:cNvPr id="6" name="Titel 5">
            <a:extLst>
              <a:ext uri="{FF2B5EF4-FFF2-40B4-BE49-F238E27FC236}">
                <a16:creationId xmlns:a16="http://schemas.microsoft.com/office/drawing/2014/main" id="{AB399FE7-957C-4AA3-888C-88EAD8914016}"/>
              </a:ext>
            </a:extLst>
          </p:cNvPr>
          <p:cNvSpPr>
            <a:spLocks noGrp="1"/>
          </p:cNvSpPr>
          <p:nvPr>
            <p:ph type="title"/>
          </p:nvPr>
        </p:nvSpPr>
        <p:spPr/>
        <p:txBody>
          <a:bodyPr/>
          <a:lstStyle/>
          <a:p>
            <a:r>
              <a:rPr lang="de-DE" dirty="0"/>
              <a:t>Regel 15 – </a:t>
            </a:r>
            <a:r>
              <a:rPr lang="de-DE" dirty="0" err="1"/>
              <a:t>Einkick</a:t>
            </a:r>
            <a:endParaRPr lang="de-DE" dirty="0"/>
          </a:p>
        </p:txBody>
      </p:sp>
      <p:pic>
        <p:nvPicPr>
          <p:cNvPr id="19" name="Grafik 18" descr="Ein Bild, das Zeichnung, Essen, Schild enthält.&#10;&#10;Automatisch generierte Beschreibung">
            <a:extLst>
              <a:ext uri="{FF2B5EF4-FFF2-40B4-BE49-F238E27FC236}">
                <a16:creationId xmlns:a16="http://schemas.microsoft.com/office/drawing/2014/main" id="{46AF1710-5052-7444-A3CA-9B6CBBDBD2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356350"/>
            <a:ext cx="1438356" cy="501649"/>
          </a:xfrm>
          <a:prstGeom prst="rect">
            <a:avLst/>
          </a:prstGeom>
        </p:spPr>
      </p:pic>
      <p:pic>
        <p:nvPicPr>
          <p:cNvPr id="8" name="Grafik 7" descr="Ein Bild, das Schild, draußen, Pol, Straße enthält.&#10;&#10;Automatisch generierte Beschreibung">
            <a:extLst>
              <a:ext uri="{FF2B5EF4-FFF2-40B4-BE49-F238E27FC236}">
                <a16:creationId xmlns:a16="http://schemas.microsoft.com/office/drawing/2014/main" id="{46C2C8DC-398A-A541-94AE-57611A2D07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35508" y="6338373"/>
            <a:ext cx="519626" cy="519626"/>
          </a:xfrm>
          <a:prstGeom prst="rect">
            <a:avLst/>
          </a:prstGeom>
        </p:spPr>
      </p:pic>
    </p:spTree>
    <p:extLst>
      <p:ext uri="{BB962C8B-B14F-4D97-AF65-F5344CB8AC3E}">
        <p14:creationId xmlns:p14="http://schemas.microsoft.com/office/powerpoint/2010/main" val="19951070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Title Placeholder 6"/>
          <p:cNvSpPr txBox="1"/>
          <p:nvPr/>
        </p:nvSpPr>
        <p:spPr>
          <a:xfrm>
            <a:off x="383973" y="-176256"/>
            <a:ext cx="9609214" cy="7235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1897" tIns="51897" rIns="51897" bIns="51897" anchor="ctr">
            <a:normAutofit/>
          </a:bodyPr>
          <a:lstStyle>
            <a:lvl1pPr>
              <a:defRPr sz="2200" b="1">
                <a:solidFill>
                  <a:srgbClr val="FFFFFF"/>
                </a:solidFill>
              </a:defRPr>
            </a:lvl1pPr>
          </a:lstStyle>
          <a:p>
            <a:endParaRPr sz="2398" dirty="0">
              <a:solidFill>
                <a:srgbClr val="FF0000"/>
              </a:solidFill>
            </a:endParaRPr>
          </a:p>
        </p:txBody>
      </p:sp>
      <p:pic>
        <p:nvPicPr>
          <p:cNvPr id="2" name="Abstand">
            <a:hlinkClick r:id="" action="ppaction://media"/>
            <a:extLst>
              <a:ext uri="{FF2B5EF4-FFF2-40B4-BE49-F238E27FC236}">
                <a16:creationId xmlns:a16="http://schemas.microsoft.com/office/drawing/2014/main" id="{8D976BBB-9819-787D-82F2-4240FBD9223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3973" y="235952"/>
            <a:ext cx="11578043" cy="6236767"/>
          </a:xfrm>
          <a:prstGeom prst="rect">
            <a:avLst/>
          </a:prstGeom>
        </p:spPr>
      </p:pic>
    </p:spTree>
    <p:extLst>
      <p:ext uri="{BB962C8B-B14F-4D97-AF65-F5344CB8AC3E}">
        <p14:creationId xmlns:p14="http://schemas.microsoft.com/office/powerpoint/2010/main" val="2084467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236F322-7E6B-417C-BFFD-1B19CE7002DB}"/>
              </a:ext>
            </a:extLst>
          </p:cNvPr>
          <p:cNvSpPr>
            <a:spLocks noGrp="1"/>
          </p:cNvSpPr>
          <p:nvPr>
            <p:ph idx="1"/>
          </p:nvPr>
        </p:nvSpPr>
        <p:spPr/>
        <p:txBody>
          <a:bodyPr>
            <a:normAutofit/>
          </a:bodyPr>
          <a:lstStyle/>
          <a:p>
            <a:pPr marL="630238" lvl="2" indent="-182563">
              <a:tabLst>
                <a:tab pos="630238" algn="l"/>
              </a:tabLst>
            </a:pPr>
            <a:endParaRPr lang="de-DE" sz="2800" dirty="0"/>
          </a:p>
          <a:p>
            <a:pPr marL="447675" lvl="2" indent="0">
              <a:buNone/>
              <a:tabLst>
                <a:tab pos="630238" algn="l"/>
              </a:tabLst>
            </a:pPr>
            <a:r>
              <a:rPr lang="de-DE" sz="2800" dirty="0"/>
              <a:t>Vergehen/Sanktionen</a:t>
            </a:r>
          </a:p>
          <a:p>
            <a:pPr marL="447675" lvl="2" indent="0">
              <a:buNone/>
              <a:tabLst>
                <a:tab pos="630238" algn="l"/>
              </a:tabLst>
            </a:pPr>
            <a:endParaRPr lang="de-DE" sz="2800" dirty="0"/>
          </a:p>
          <a:p>
            <a:pPr marL="630238" lvl="2" indent="-182563">
              <a:tabLst>
                <a:tab pos="630238" algn="l"/>
              </a:tabLst>
            </a:pPr>
            <a:r>
              <a:rPr lang="de-DE" sz="2800" dirty="0"/>
              <a:t>Bei jedem anderen Vergehen, auch wenn ein Eckstoß nicht innerhalb von </a:t>
            </a:r>
            <a:br>
              <a:rPr lang="de-DE" sz="2800" dirty="0"/>
            </a:br>
            <a:r>
              <a:rPr lang="de-DE" sz="2800" dirty="0"/>
              <a:t>vier Sekunden oder aus dem Eckbereich ausgeführt wird und </a:t>
            </a:r>
            <a:r>
              <a:rPr lang="de-DE" sz="2800" b="1" u="sng" dirty="0"/>
              <a:t>wenn ein Mitspieler des Schützen sich zum Zeitpunkt der Ausführung des Eckstoßes außerhalb des Spielfelds befindet</a:t>
            </a:r>
            <a:r>
              <a:rPr lang="de-DE" sz="2800" dirty="0"/>
              <a:t>, wird dem Gegner ein Torabwurf zuerkannt.</a:t>
            </a:r>
          </a:p>
        </p:txBody>
      </p:sp>
      <p:sp>
        <p:nvSpPr>
          <p:cNvPr id="3" name="Datumsplatzhalter 2">
            <a:extLst>
              <a:ext uri="{FF2B5EF4-FFF2-40B4-BE49-F238E27FC236}">
                <a16:creationId xmlns:a16="http://schemas.microsoft.com/office/drawing/2014/main" id="{25B5AC4A-D498-445F-AB33-997B055CBD40}"/>
              </a:ext>
            </a:extLst>
          </p:cNvPr>
          <p:cNvSpPr>
            <a:spLocks noGrp="1"/>
          </p:cNvSpPr>
          <p:nvPr>
            <p:ph type="dt" sz="half" idx="10"/>
          </p:nvPr>
        </p:nvSpPr>
        <p:spPr/>
        <p:txBody>
          <a:bodyPr/>
          <a:lstStyle/>
          <a:p>
            <a:r>
              <a:rPr lang="de-DE"/>
              <a:t>24.08.2023</a:t>
            </a:r>
          </a:p>
        </p:txBody>
      </p:sp>
      <p:sp>
        <p:nvSpPr>
          <p:cNvPr id="4" name="Fußzeilenplatzhalter 3">
            <a:extLst>
              <a:ext uri="{FF2B5EF4-FFF2-40B4-BE49-F238E27FC236}">
                <a16:creationId xmlns:a16="http://schemas.microsoft.com/office/drawing/2014/main" id="{BBEA7534-E0A9-4C28-8CDA-87DF85EE7E4B}"/>
              </a:ext>
            </a:extLst>
          </p:cNvPr>
          <p:cNvSpPr>
            <a:spLocks noGrp="1"/>
          </p:cNvSpPr>
          <p:nvPr>
            <p:ph type="ftr" sz="quarter" idx="11"/>
          </p:nvPr>
        </p:nvSpPr>
        <p:spPr/>
        <p:txBody>
          <a:bodyPr/>
          <a:lstStyle/>
          <a:p>
            <a:r>
              <a:rPr lang="de-DE" dirty="0" err="1"/>
              <a:t>Futsal</a:t>
            </a:r>
            <a:r>
              <a:rPr lang="de-DE" dirty="0"/>
              <a:t>-Regeländerungen</a:t>
            </a:r>
          </a:p>
        </p:txBody>
      </p:sp>
      <p:sp>
        <p:nvSpPr>
          <p:cNvPr id="5" name="Foliennummernplatzhalter 4">
            <a:extLst>
              <a:ext uri="{FF2B5EF4-FFF2-40B4-BE49-F238E27FC236}">
                <a16:creationId xmlns:a16="http://schemas.microsoft.com/office/drawing/2014/main" id="{3C3C1054-7C92-40E8-9F2F-C83416917B24}"/>
              </a:ext>
            </a:extLst>
          </p:cNvPr>
          <p:cNvSpPr>
            <a:spLocks noGrp="1"/>
          </p:cNvSpPr>
          <p:nvPr>
            <p:ph type="sldNum" sz="quarter" idx="12"/>
          </p:nvPr>
        </p:nvSpPr>
        <p:spPr/>
        <p:txBody>
          <a:bodyPr/>
          <a:lstStyle/>
          <a:p>
            <a:fld id="{499E3F78-89BB-4A8A-AF79-6AF0AB4AFC35}" type="slidenum">
              <a:rPr lang="de-DE" smtClean="0"/>
              <a:t>33</a:t>
            </a:fld>
            <a:endParaRPr lang="de-DE"/>
          </a:p>
        </p:txBody>
      </p:sp>
      <p:sp>
        <p:nvSpPr>
          <p:cNvPr id="6" name="Titel 5">
            <a:extLst>
              <a:ext uri="{FF2B5EF4-FFF2-40B4-BE49-F238E27FC236}">
                <a16:creationId xmlns:a16="http://schemas.microsoft.com/office/drawing/2014/main" id="{AB399FE7-957C-4AA3-888C-88EAD8914016}"/>
              </a:ext>
            </a:extLst>
          </p:cNvPr>
          <p:cNvSpPr>
            <a:spLocks noGrp="1"/>
          </p:cNvSpPr>
          <p:nvPr>
            <p:ph type="title"/>
          </p:nvPr>
        </p:nvSpPr>
        <p:spPr/>
        <p:txBody>
          <a:bodyPr/>
          <a:lstStyle/>
          <a:p>
            <a:r>
              <a:rPr lang="de-DE" dirty="0"/>
              <a:t>Regel 17 – Eckstoß</a:t>
            </a:r>
          </a:p>
        </p:txBody>
      </p:sp>
      <p:pic>
        <p:nvPicPr>
          <p:cNvPr id="19" name="Grafik 18" descr="Ein Bild, das Zeichnung, Essen, Schild enthält.&#10;&#10;Automatisch generierte Beschreibung">
            <a:extLst>
              <a:ext uri="{FF2B5EF4-FFF2-40B4-BE49-F238E27FC236}">
                <a16:creationId xmlns:a16="http://schemas.microsoft.com/office/drawing/2014/main" id="{46AF1710-5052-7444-A3CA-9B6CBBDBD2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356350"/>
            <a:ext cx="1438356" cy="501649"/>
          </a:xfrm>
          <a:prstGeom prst="rect">
            <a:avLst/>
          </a:prstGeom>
        </p:spPr>
      </p:pic>
      <p:pic>
        <p:nvPicPr>
          <p:cNvPr id="8" name="Grafik 7" descr="Ein Bild, das Schild, draußen, Pol, Straße enthält.&#10;&#10;Automatisch generierte Beschreibung">
            <a:extLst>
              <a:ext uri="{FF2B5EF4-FFF2-40B4-BE49-F238E27FC236}">
                <a16:creationId xmlns:a16="http://schemas.microsoft.com/office/drawing/2014/main" id="{46C2C8DC-398A-A541-94AE-57611A2D07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35508" y="6338373"/>
            <a:ext cx="519626" cy="519626"/>
          </a:xfrm>
          <a:prstGeom prst="rect">
            <a:avLst/>
          </a:prstGeom>
        </p:spPr>
      </p:pic>
    </p:spTree>
    <p:extLst>
      <p:ext uri="{BB962C8B-B14F-4D97-AF65-F5344CB8AC3E}">
        <p14:creationId xmlns:p14="http://schemas.microsoft.com/office/powerpoint/2010/main" val="2823666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236F322-7E6B-417C-BFFD-1B19CE7002DB}"/>
              </a:ext>
            </a:extLst>
          </p:cNvPr>
          <p:cNvSpPr>
            <a:spLocks noGrp="1"/>
          </p:cNvSpPr>
          <p:nvPr>
            <p:ph idx="1"/>
          </p:nvPr>
        </p:nvSpPr>
        <p:spPr/>
        <p:txBody>
          <a:bodyPr>
            <a:normAutofit/>
          </a:bodyPr>
          <a:lstStyle/>
          <a:p>
            <a:pPr marL="0" indent="0">
              <a:buNone/>
            </a:pPr>
            <a:r>
              <a:rPr lang="de-DE" dirty="0"/>
              <a:t>	11. Werbung auf dem Spielfeld</a:t>
            </a:r>
          </a:p>
          <a:p>
            <a:pPr marL="0" indent="0">
              <a:buNone/>
            </a:pPr>
            <a:endParaRPr lang="de-DE" dirty="0"/>
          </a:p>
          <a:p>
            <a:pPr lvl="2"/>
            <a:r>
              <a:rPr lang="de-DE" sz="2800" dirty="0"/>
              <a:t>Sofern die Wettbewerbsregeln dies nicht verbieten, ist Werbung auf dem Spielfeldboden und den technischen Bereichen, mit Ausnahme der Bereiche von 0,75 Metern vor und hinter den Begrenzungslinien und auf allen Markierungen, zulässig.</a:t>
            </a:r>
          </a:p>
          <a:p>
            <a:pPr lvl="2"/>
            <a:endParaRPr lang="de-DE" sz="2800" dirty="0"/>
          </a:p>
          <a:p>
            <a:pPr lvl="2"/>
            <a:r>
              <a:rPr lang="de-DE" sz="2800" dirty="0"/>
              <a:t>Die Werbung darf Spieler und Offizielle nicht ablenken bzw. stören. </a:t>
            </a:r>
          </a:p>
          <a:p>
            <a:pPr lvl="2"/>
            <a:endParaRPr lang="de-DE" sz="2800" dirty="0"/>
          </a:p>
          <a:p>
            <a:pPr lvl="2"/>
            <a:endParaRPr lang="de-DE" sz="2800" dirty="0"/>
          </a:p>
          <a:p>
            <a:pPr marL="914400" lvl="2" indent="0">
              <a:buNone/>
            </a:pPr>
            <a:endParaRPr lang="de-DE" dirty="0"/>
          </a:p>
        </p:txBody>
      </p:sp>
      <p:sp>
        <p:nvSpPr>
          <p:cNvPr id="3" name="Datumsplatzhalter 2">
            <a:extLst>
              <a:ext uri="{FF2B5EF4-FFF2-40B4-BE49-F238E27FC236}">
                <a16:creationId xmlns:a16="http://schemas.microsoft.com/office/drawing/2014/main" id="{25B5AC4A-D498-445F-AB33-997B055CBD40}"/>
              </a:ext>
            </a:extLst>
          </p:cNvPr>
          <p:cNvSpPr>
            <a:spLocks noGrp="1"/>
          </p:cNvSpPr>
          <p:nvPr>
            <p:ph type="dt" sz="half" idx="10"/>
          </p:nvPr>
        </p:nvSpPr>
        <p:spPr/>
        <p:txBody>
          <a:bodyPr/>
          <a:lstStyle/>
          <a:p>
            <a:r>
              <a:rPr lang="de-DE"/>
              <a:t>24.08.2023</a:t>
            </a:r>
          </a:p>
        </p:txBody>
      </p:sp>
      <p:sp>
        <p:nvSpPr>
          <p:cNvPr id="4" name="Fußzeilenplatzhalter 3">
            <a:extLst>
              <a:ext uri="{FF2B5EF4-FFF2-40B4-BE49-F238E27FC236}">
                <a16:creationId xmlns:a16="http://schemas.microsoft.com/office/drawing/2014/main" id="{BBEA7534-E0A9-4C28-8CDA-87DF85EE7E4B}"/>
              </a:ext>
            </a:extLst>
          </p:cNvPr>
          <p:cNvSpPr>
            <a:spLocks noGrp="1"/>
          </p:cNvSpPr>
          <p:nvPr>
            <p:ph type="ftr" sz="quarter" idx="11"/>
          </p:nvPr>
        </p:nvSpPr>
        <p:spPr/>
        <p:txBody>
          <a:bodyPr/>
          <a:lstStyle/>
          <a:p>
            <a:r>
              <a:rPr lang="de-DE" dirty="0" err="1"/>
              <a:t>Futsal</a:t>
            </a:r>
            <a:r>
              <a:rPr lang="de-DE" dirty="0"/>
              <a:t>-Regeländerungen</a:t>
            </a:r>
          </a:p>
        </p:txBody>
      </p:sp>
      <p:sp>
        <p:nvSpPr>
          <p:cNvPr id="5" name="Foliennummernplatzhalter 4">
            <a:extLst>
              <a:ext uri="{FF2B5EF4-FFF2-40B4-BE49-F238E27FC236}">
                <a16:creationId xmlns:a16="http://schemas.microsoft.com/office/drawing/2014/main" id="{3C3C1054-7C92-40E8-9F2F-C83416917B24}"/>
              </a:ext>
            </a:extLst>
          </p:cNvPr>
          <p:cNvSpPr>
            <a:spLocks noGrp="1"/>
          </p:cNvSpPr>
          <p:nvPr>
            <p:ph type="sldNum" sz="quarter" idx="12"/>
          </p:nvPr>
        </p:nvSpPr>
        <p:spPr/>
        <p:txBody>
          <a:bodyPr/>
          <a:lstStyle/>
          <a:p>
            <a:fld id="{499E3F78-89BB-4A8A-AF79-6AF0AB4AFC35}" type="slidenum">
              <a:rPr lang="de-DE" smtClean="0"/>
              <a:t>4</a:t>
            </a:fld>
            <a:endParaRPr lang="de-DE"/>
          </a:p>
        </p:txBody>
      </p:sp>
      <p:sp>
        <p:nvSpPr>
          <p:cNvPr id="6" name="Titel 5">
            <a:extLst>
              <a:ext uri="{FF2B5EF4-FFF2-40B4-BE49-F238E27FC236}">
                <a16:creationId xmlns:a16="http://schemas.microsoft.com/office/drawing/2014/main" id="{AB399FE7-957C-4AA3-888C-88EAD8914016}"/>
              </a:ext>
            </a:extLst>
          </p:cNvPr>
          <p:cNvSpPr>
            <a:spLocks noGrp="1"/>
          </p:cNvSpPr>
          <p:nvPr>
            <p:ph type="title"/>
          </p:nvPr>
        </p:nvSpPr>
        <p:spPr/>
        <p:txBody>
          <a:bodyPr/>
          <a:lstStyle/>
          <a:p>
            <a:r>
              <a:rPr lang="de-DE" dirty="0"/>
              <a:t>Regel 1 - Spielfeld</a:t>
            </a:r>
          </a:p>
        </p:txBody>
      </p:sp>
      <p:pic>
        <p:nvPicPr>
          <p:cNvPr id="19" name="Grafik 18" descr="Ein Bild, das Zeichnung, Essen, Schild enthält.&#10;&#10;Automatisch generierte Beschreibung">
            <a:extLst>
              <a:ext uri="{FF2B5EF4-FFF2-40B4-BE49-F238E27FC236}">
                <a16:creationId xmlns:a16="http://schemas.microsoft.com/office/drawing/2014/main" id="{46AF1710-5052-7444-A3CA-9B6CBBDBD2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356350"/>
            <a:ext cx="1438356" cy="501649"/>
          </a:xfrm>
          <a:prstGeom prst="rect">
            <a:avLst/>
          </a:prstGeom>
        </p:spPr>
      </p:pic>
      <p:pic>
        <p:nvPicPr>
          <p:cNvPr id="8" name="Grafik 7" descr="Ein Bild, das Schild, draußen, Pol, Straße enthält.&#10;&#10;Automatisch generierte Beschreibung">
            <a:extLst>
              <a:ext uri="{FF2B5EF4-FFF2-40B4-BE49-F238E27FC236}">
                <a16:creationId xmlns:a16="http://schemas.microsoft.com/office/drawing/2014/main" id="{46C2C8DC-398A-A541-94AE-57611A2D07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35508" y="6338373"/>
            <a:ext cx="519626" cy="519626"/>
          </a:xfrm>
          <a:prstGeom prst="rect">
            <a:avLst/>
          </a:prstGeom>
        </p:spPr>
      </p:pic>
    </p:spTree>
    <p:extLst>
      <p:ext uri="{BB962C8B-B14F-4D97-AF65-F5344CB8AC3E}">
        <p14:creationId xmlns:p14="http://schemas.microsoft.com/office/powerpoint/2010/main" val="2298220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236F322-7E6B-417C-BFFD-1B19CE7002DB}"/>
              </a:ext>
            </a:extLst>
          </p:cNvPr>
          <p:cNvSpPr>
            <a:spLocks noGrp="1"/>
          </p:cNvSpPr>
          <p:nvPr>
            <p:ph idx="1"/>
          </p:nvPr>
        </p:nvSpPr>
        <p:spPr/>
        <p:txBody>
          <a:bodyPr>
            <a:normAutofit/>
          </a:bodyPr>
          <a:lstStyle/>
          <a:p>
            <a:pPr marL="914400" lvl="2" indent="0">
              <a:buNone/>
            </a:pPr>
            <a:r>
              <a:rPr lang="de-DE" sz="2800" dirty="0"/>
              <a:t>4. Auswechselvorgang</a:t>
            </a:r>
          </a:p>
          <a:p>
            <a:pPr lvl="2"/>
            <a:endParaRPr lang="de-DE" sz="2800" dirty="0"/>
          </a:p>
          <a:p>
            <a:pPr lvl="2"/>
            <a:r>
              <a:rPr lang="de-DE" sz="2800" dirty="0"/>
              <a:t>Die Sonderregelungen bezüglich der Übergabe der Leibchen beim Auswechselvorgang sind wieder aufgehoben.</a:t>
            </a:r>
          </a:p>
          <a:p>
            <a:pPr lvl="2"/>
            <a:endParaRPr lang="de-DE" sz="2800" dirty="0"/>
          </a:p>
          <a:p>
            <a:pPr marL="914400" lvl="2" indent="0">
              <a:buNone/>
            </a:pPr>
            <a:endParaRPr lang="de-DE" sz="2800" dirty="0"/>
          </a:p>
          <a:p>
            <a:pPr lvl="2"/>
            <a:endParaRPr lang="de-DE" sz="2800" dirty="0"/>
          </a:p>
          <a:p>
            <a:pPr marL="914400" lvl="2" indent="0">
              <a:buNone/>
            </a:pPr>
            <a:endParaRPr lang="de-DE" dirty="0"/>
          </a:p>
        </p:txBody>
      </p:sp>
      <p:sp>
        <p:nvSpPr>
          <p:cNvPr id="3" name="Datumsplatzhalter 2">
            <a:extLst>
              <a:ext uri="{FF2B5EF4-FFF2-40B4-BE49-F238E27FC236}">
                <a16:creationId xmlns:a16="http://schemas.microsoft.com/office/drawing/2014/main" id="{25B5AC4A-D498-445F-AB33-997B055CBD40}"/>
              </a:ext>
            </a:extLst>
          </p:cNvPr>
          <p:cNvSpPr>
            <a:spLocks noGrp="1"/>
          </p:cNvSpPr>
          <p:nvPr>
            <p:ph type="dt" sz="half" idx="10"/>
          </p:nvPr>
        </p:nvSpPr>
        <p:spPr/>
        <p:txBody>
          <a:bodyPr/>
          <a:lstStyle/>
          <a:p>
            <a:r>
              <a:rPr lang="de-DE"/>
              <a:t>24.08.2023</a:t>
            </a:r>
          </a:p>
        </p:txBody>
      </p:sp>
      <p:sp>
        <p:nvSpPr>
          <p:cNvPr id="4" name="Fußzeilenplatzhalter 3">
            <a:extLst>
              <a:ext uri="{FF2B5EF4-FFF2-40B4-BE49-F238E27FC236}">
                <a16:creationId xmlns:a16="http://schemas.microsoft.com/office/drawing/2014/main" id="{BBEA7534-E0A9-4C28-8CDA-87DF85EE7E4B}"/>
              </a:ext>
            </a:extLst>
          </p:cNvPr>
          <p:cNvSpPr>
            <a:spLocks noGrp="1"/>
          </p:cNvSpPr>
          <p:nvPr>
            <p:ph type="ftr" sz="quarter" idx="11"/>
          </p:nvPr>
        </p:nvSpPr>
        <p:spPr/>
        <p:txBody>
          <a:bodyPr/>
          <a:lstStyle/>
          <a:p>
            <a:r>
              <a:rPr lang="de-DE" dirty="0" err="1"/>
              <a:t>Futsal</a:t>
            </a:r>
            <a:r>
              <a:rPr lang="de-DE" dirty="0"/>
              <a:t>-Regeländerungen</a:t>
            </a:r>
          </a:p>
        </p:txBody>
      </p:sp>
      <p:sp>
        <p:nvSpPr>
          <p:cNvPr id="5" name="Foliennummernplatzhalter 4">
            <a:extLst>
              <a:ext uri="{FF2B5EF4-FFF2-40B4-BE49-F238E27FC236}">
                <a16:creationId xmlns:a16="http://schemas.microsoft.com/office/drawing/2014/main" id="{3C3C1054-7C92-40E8-9F2F-C83416917B24}"/>
              </a:ext>
            </a:extLst>
          </p:cNvPr>
          <p:cNvSpPr>
            <a:spLocks noGrp="1"/>
          </p:cNvSpPr>
          <p:nvPr>
            <p:ph type="sldNum" sz="quarter" idx="12"/>
          </p:nvPr>
        </p:nvSpPr>
        <p:spPr/>
        <p:txBody>
          <a:bodyPr/>
          <a:lstStyle/>
          <a:p>
            <a:fld id="{499E3F78-89BB-4A8A-AF79-6AF0AB4AFC35}" type="slidenum">
              <a:rPr lang="de-DE" smtClean="0"/>
              <a:t>5</a:t>
            </a:fld>
            <a:endParaRPr lang="de-DE"/>
          </a:p>
        </p:txBody>
      </p:sp>
      <p:sp>
        <p:nvSpPr>
          <p:cNvPr id="6" name="Titel 5">
            <a:extLst>
              <a:ext uri="{FF2B5EF4-FFF2-40B4-BE49-F238E27FC236}">
                <a16:creationId xmlns:a16="http://schemas.microsoft.com/office/drawing/2014/main" id="{AB399FE7-957C-4AA3-888C-88EAD8914016}"/>
              </a:ext>
            </a:extLst>
          </p:cNvPr>
          <p:cNvSpPr>
            <a:spLocks noGrp="1"/>
          </p:cNvSpPr>
          <p:nvPr>
            <p:ph type="title"/>
          </p:nvPr>
        </p:nvSpPr>
        <p:spPr/>
        <p:txBody>
          <a:bodyPr/>
          <a:lstStyle/>
          <a:p>
            <a:r>
              <a:rPr lang="de-DE" dirty="0"/>
              <a:t>Regel 3 – Spieler</a:t>
            </a:r>
          </a:p>
        </p:txBody>
      </p:sp>
      <p:pic>
        <p:nvPicPr>
          <p:cNvPr id="19" name="Grafik 18" descr="Ein Bild, das Zeichnung, Essen, Schild enthält.&#10;&#10;Automatisch generierte Beschreibung">
            <a:extLst>
              <a:ext uri="{FF2B5EF4-FFF2-40B4-BE49-F238E27FC236}">
                <a16:creationId xmlns:a16="http://schemas.microsoft.com/office/drawing/2014/main" id="{46AF1710-5052-7444-A3CA-9B6CBBDBD2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356350"/>
            <a:ext cx="1438356" cy="501649"/>
          </a:xfrm>
          <a:prstGeom prst="rect">
            <a:avLst/>
          </a:prstGeom>
        </p:spPr>
      </p:pic>
      <p:pic>
        <p:nvPicPr>
          <p:cNvPr id="8" name="Grafik 7" descr="Ein Bild, das Schild, draußen, Pol, Straße enthält.&#10;&#10;Automatisch generierte Beschreibung">
            <a:extLst>
              <a:ext uri="{FF2B5EF4-FFF2-40B4-BE49-F238E27FC236}">
                <a16:creationId xmlns:a16="http://schemas.microsoft.com/office/drawing/2014/main" id="{46C2C8DC-398A-A541-94AE-57611A2D07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35508" y="6338373"/>
            <a:ext cx="519626" cy="519626"/>
          </a:xfrm>
          <a:prstGeom prst="rect">
            <a:avLst/>
          </a:prstGeom>
        </p:spPr>
      </p:pic>
    </p:spTree>
    <p:extLst>
      <p:ext uri="{BB962C8B-B14F-4D97-AF65-F5344CB8AC3E}">
        <p14:creationId xmlns:p14="http://schemas.microsoft.com/office/powerpoint/2010/main" val="2330531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236F322-7E6B-417C-BFFD-1B19CE7002DB}"/>
              </a:ext>
            </a:extLst>
          </p:cNvPr>
          <p:cNvSpPr>
            <a:spLocks noGrp="1"/>
          </p:cNvSpPr>
          <p:nvPr>
            <p:ph idx="1"/>
          </p:nvPr>
        </p:nvSpPr>
        <p:spPr/>
        <p:txBody>
          <a:bodyPr>
            <a:normAutofit/>
          </a:bodyPr>
          <a:lstStyle/>
          <a:p>
            <a:pPr marL="914400" lvl="2" indent="0">
              <a:buNone/>
            </a:pPr>
            <a:r>
              <a:rPr lang="de-DE" sz="2800" dirty="0"/>
              <a:t>9. Zusätzliche Personen auf dem Spielfeld</a:t>
            </a:r>
          </a:p>
          <a:p>
            <a:pPr marL="914400" lvl="2" indent="0">
              <a:buNone/>
            </a:pPr>
            <a:endParaRPr lang="de-DE" sz="2800" dirty="0"/>
          </a:p>
          <a:p>
            <a:pPr lvl="2"/>
            <a:r>
              <a:rPr lang="de-DE" sz="2800" dirty="0"/>
              <a:t>Wenn auf Grund eines Eingriffs eines Teamoffiziellen, eines Auswechsel-spielers oder eines des Feldes verwiesenen Spielers das Spiel mit einem direkten Freistoß oder einem Strafstoß fortgesetzt wird, ist diese Spielfortsetzung als kumuliertes Foul zu zählen.</a:t>
            </a:r>
          </a:p>
          <a:p>
            <a:pPr lvl="2"/>
            <a:endParaRPr lang="de-DE" sz="2800" dirty="0"/>
          </a:p>
          <a:p>
            <a:pPr marL="914400" lvl="2" indent="0">
              <a:buNone/>
            </a:pPr>
            <a:endParaRPr lang="de-DE" sz="2800" dirty="0"/>
          </a:p>
          <a:p>
            <a:pPr lvl="2"/>
            <a:endParaRPr lang="de-DE" sz="2800" dirty="0"/>
          </a:p>
          <a:p>
            <a:pPr marL="914400" lvl="2" indent="0">
              <a:buNone/>
            </a:pPr>
            <a:endParaRPr lang="de-DE" dirty="0"/>
          </a:p>
        </p:txBody>
      </p:sp>
      <p:sp>
        <p:nvSpPr>
          <p:cNvPr id="3" name="Datumsplatzhalter 2">
            <a:extLst>
              <a:ext uri="{FF2B5EF4-FFF2-40B4-BE49-F238E27FC236}">
                <a16:creationId xmlns:a16="http://schemas.microsoft.com/office/drawing/2014/main" id="{25B5AC4A-D498-445F-AB33-997B055CBD40}"/>
              </a:ext>
            </a:extLst>
          </p:cNvPr>
          <p:cNvSpPr>
            <a:spLocks noGrp="1"/>
          </p:cNvSpPr>
          <p:nvPr>
            <p:ph type="dt" sz="half" idx="10"/>
          </p:nvPr>
        </p:nvSpPr>
        <p:spPr/>
        <p:txBody>
          <a:bodyPr/>
          <a:lstStyle/>
          <a:p>
            <a:r>
              <a:rPr lang="de-DE"/>
              <a:t>24.08.2023</a:t>
            </a:r>
          </a:p>
        </p:txBody>
      </p:sp>
      <p:sp>
        <p:nvSpPr>
          <p:cNvPr id="4" name="Fußzeilenplatzhalter 3">
            <a:extLst>
              <a:ext uri="{FF2B5EF4-FFF2-40B4-BE49-F238E27FC236}">
                <a16:creationId xmlns:a16="http://schemas.microsoft.com/office/drawing/2014/main" id="{BBEA7534-E0A9-4C28-8CDA-87DF85EE7E4B}"/>
              </a:ext>
            </a:extLst>
          </p:cNvPr>
          <p:cNvSpPr>
            <a:spLocks noGrp="1"/>
          </p:cNvSpPr>
          <p:nvPr>
            <p:ph type="ftr" sz="quarter" idx="11"/>
          </p:nvPr>
        </p:nvSpPr>
        <p:spPr/>
        <p:txBody>
          <a:bodyPr/>
          <a:lstStyle/>
          <a:p>
            <a:r>
              <a:rPr lang="de-DE" dirty="0" err="1"/>
              <a:t>Futsal</a:t>
            </a:r>
            <a:r>
              <a:rPr lang="de-DE" dirty="0"/>
              <a:t>-Regeländerungen</a:t>
            </a:r>
          </a:p>
        </p:txBody>
      </p:sp>
      <p:sp>
        <p:nvSpPr>
          <p:cNvPr id="5" name="Foliennummernplatzhalter 4">
            <a:extLst>
              <a:ext uri="{FF2B5EF4-FFF2-40B4-BE49-F238E27FC236}">
                <a16:creationId xmlns:a16="http://schemas.microsoft.com/office/drawing/2014/main" id="{3C3C1054-7C92-40E8-9F2F-C83416917B24}"/>
              </a:ext>
            </a:extLst>
          </p:cNvPr>
          <p:cNvSpPr>
            <a:spLocks noGrp="1"/>
          </p:cNvSpPr>
          <p:nvPr>
            <p:ph type="sldNum" sz="quarter" idx="12"/>
          </p:nvPr>
        </p:nvSpPr>
        <p:spPr/>
        <p:txBody>
          <a:bodyPr/>
          <a:lstStyle/>
          <a:p>
            <a:fld id="{499E3F78-89BB-4A8A-AF79-6AF0AB4AFC35}" type="slidenum">
              <a:rPr lang="de-DE" smtClean="0"/>
              <a:t>6</a:t>
            </a:fld>
            <a:endParaRPr lang="de-DE"/>
          </a:p>
        </p:txBody>
      </p:sp>
      <p:sp>
        <p:nvSpPr>
          <p:cNvPr id="6" name="Titel 5">
            <a:extLst>
              <a:ext uri="{FF2B5EF4-FFF2-40B4-BE49-F238E27FC236}">
                <a16:creationId xmlns:a16="http://schemas.microsoft.com/office/drawing/2014/main" id="{AB399FE7-957C-4AA3-888C-88EAD8914016}"/>
              </a:ext>
            </a:extLst>
          </p:cNvPr>
          <p:cNvSpPr>
            <a:spLocks noGrp="1"/>
          </p:cNvSpPr>
          <p:nvPr>
            <p:ph type="title"/>
          </p:nvPr>
        </p:nvSpPr>
        <p:spPr/>
        <p:txBody>
          <a:bodyPr/>
          <a:lstStyle/>
          <a:p>
            <a:r>
              <a:rPr lang="de-DE" dirty="0"/>
              <a:t>Regel 3 – Spieler</a:t>
            </a:r>
          </a:p>
        </p:txBody>
      </p:sp>
      <p:pic>
        <p:nvPicPr>
          <p:cNvPr id="19" name="Grafik 18" descr="Ein Bild, das Zeichnung, Essen, Schild enthält.&#10;&#10;Automatisch generierte Beschreibung">
            <a:extLst>
              <a:ext uri="{FF2B5EF4-FFF2-40B4-BE49-F238E27FC236}">
                <a16:creationId xmlns:a16="http://schemas.microsoft.com/office/drawing/2014/main" id="{46AF1710-5052-7444-A3CA-9B6CBBDBD2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356350"/>
            <a:ext cx="1438356" cy="501649"/>
          </a:xfrm>
          <a:prstGeom prst="rect">
            <a:avLst/>
          </a:prstGeom>
        </p:spPr>
      </p:pic>
      <p:pic>
        <p:nvPicPr>
          <p:cNvPr id="8" name="Grafik 7" descr="Ein Bild, das Schild, draußen, Pol, Straße enthält.&#10;&#10;Automatisch generierte Beschreibung">
            <a:extLst>
              <a:ext uri="{FF2B5EF4-FFF2-40B4-BE49-F238E27FC236}">
                <a16:creationId xmlns:a16="http://schemas.microsoft.com/office/drawing/2014/main" id="{46C2C8DC-398A-A541-94AE-57611A2D07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35508" y="6338373"/>
            <a:ext cx="519626" cy="519626"/>
          </a:xfrm>
          <a:prstGeom prst="rect">
            <a:avLst/>
          </a:prstGeom>
        </p:spPr>
      </p:pic>
    </p:spTree>
    <p:extLst>
      <p:ext uri="{BB962C8B-B14F-4D97-AF65-F5344CB8AC3E}">
        <p14:creationId xmlns:p14="http://schemas.microsoft.com/office/powerpoint/2010/main" val="152840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236F322-7E6B-417C-BFFD-1B19CE7002DB}"/>
              </a:ext>
            </a:extLst>
          </p:cNvPr>
          <p:cNvSpPr>
            <a:spLocks noGrp="1"/>
          </p:cNvSpPr>
          <p:nvPr>
            <p:ph idx="1"/>
          </p:nvPr>
        </p:nvSpPr>
        <p:spPr>
          <a:xfrm>
            <a:off x="667512" y="1825625"/>
            <a:ext cx="10287000" cy="4351338"/>
          </a:xfrm>
        </p:spPr>
        <p:txBody>
          <a:bodyPr>
            <a:normAutofit/>
          </a:bodyPr>
          <a:lstStyle/>
          <a:p>
            <a:pPr marL="0" indent="0">
              <a:buNone/>
            </a:pPr>
            <a:r>
              <a:rPr lang="de-DE" sz="3600" dirty="0"/>
              <a:t>	</a:t>
            </a:r>
            <a:r>
              <a:rPr lang="de-DE" dirty="0"/>
              <a:t>10. Erzielen eines Tors mit einer zusätzlichen Person auf dem Spielfeld</a:t>
            </a:r>
          </a:p>
          <a:p>
            <a:pPr marL="0" indent="0">
              <a:buNone/>
            </a:pPr>
            <a:endParaRPr lang="de-DE" dirty="0"/>
          </a:p>
          <a:p>
            <a:pPr lvl="2"/>
            <a:r>
              <a:rPr lang="de-DE" sz="2800" dirty="0"/>
              <a:t>Analog neuer Regelung beim Fußball – nur wenn ein Spieler, Auswechselspieler, des Feldes verwiesener Spieler oder ein Teamoffizieller des Teams, das das Tor erzielt hat, </a:t>
            </a:r>
            <a:r>
              <a:rPr lang="de-DE" sz="2800" b="1" u="sng" dirty="0"/>
              <a:t>ins Spiel eingegriffen hat</a:t>
            </a:r>
            <a:r>
              <a:rPr lang="de-DE" sz="2800" dirty="0"/>
              <a:t>, wird das Spiel mit einem direkten Freistoß (bzw. Strafstoß) fortgesetzt (dort wo der Eingriff war) – dieser wird dann auch als kumuliertes Foul gezählt.</a:t>
            </a:r>
          </a:p>
          <a:p>
            <a:pPr lvl="2"/>
            <a:endParaRPr lang="de-DE" sz="2800" dirty="0"/>
          </a:p>
          <a:p>
            <a:pPr marL="914400" lvl="2" indent="0">
              <a:buNone/>
            </a:pPr>
            <a:endParaRPr lang="de-DE" sz="2800" dirty="0"/>
          </a:p>
          <a:p>
            <a:pPr lvl="2"/>
            <a:endParaRPr lang="de-DE" sz="2800" dirty="0"/>
          </a:p>
          <a:p>
            <a:pPr marL="914400" lvl="2" indent="0">
              <a:buNone/>
            </a:pPr>
            <a:endParaRPr lang="de-DE" dirty="0"/>
          </a:p>
        </p:txBody>
      </p:sp>
      <p:sp>
        <p:nvSpPr>
          <p:cNvPr id="3" name="Datumsplatzhalter 2">
            <a:extLst>
              <a:ext uri="{FF2B5EF4-FFF2-40B4-BE49-F238E27FC236}">
                <a16:creationId xmlns:a16="http://schemas.microsoft.com/office/drawing/2014/main" id="{25B5AC4A-D498-445F-AB33-997B055CBD40}"/>
              </a:ext>
            </a:extLst>
          </p:cNvPr>
          <p:cNvSpPr>
            <a:spLocks noGrp="1"/>
          </p:cNvSpPr>
          <p:nvPr>
            <p:ph type="dt" sz="half" idx="10"/>
          </p:nvPr>
        </p:nvSpPr>
        <p:spPr/>
        <p:txBody>
          <a:bodyPr/>
          <a:lstStyle/>
          <a:p>
            <a:r>
              <a:rPr lang="de-DE"/>
              <a:t>24.08.2023</a:t>
            </a:r>
          </a:p>
        </p:txBody>
      </p:sp>
      <p:sp>
        <p:nvSpPr>
          <p:cNvPr id="4" name="Fußzeilenplatzhalter 3">
            <a:extLst>
              <a:ext uri="{FF2B5EF4-FFF2-40B4-BE49-F238E27FC236}">
                <a16:creationId xmlns:a16="http://schemas.microsoft.com/office/drawing/2014/main" id="{BBEA7534-E0A9-4C28-8CDA-87DF85EE7E4B}"/>
              </a:ext>
            </a:extLst>
          </p:cNvPr>
          <p:cNvSpPr>
            <a:spLocks noGrp="1"/>
          </p:cNvSpPr>
          <p:nvPr>
            <p:ph type="ftr" sz="quarter" idx="11"/>
          </p:nvPr>
        </p:nvSpPr>
        <p:spPr/>
        <p:txBody>
          <a:bodyPr/>
          <a:lstStyle/>
          <a:p>
            <a:r>
              <a:rPr lang="de-DE" dirty="0" err="1"/>
              <a:t>Futsal</a:t>
            </a:r>
            <a:r>
              <a:rPr lang="de-DE" dirty="0"/>
              <a:t>-Regeländerungen</a:t>
            </a:r>
          </a:p>
        </p:txBody>
      </p:sp>
      <p:sp>
        <p:nvSpPr>
          <p:cNvPr id="5" name="Foliennummernplatzhalter 4">
            <a:extLst>
              <a:ext uri="{FF2B5EF4-FFF2-40B4-BE49-F238E27FC236}">
                <a16:creationId xmlns:a16="http://schemas.microsoft.com/office/drawing/2014/main" id="{3C3C1054-7C92-40E8-9F2F-C83416917B24}"/>
              </a:ext>
            </a:extLst>
          </p:cNvPr>
          <p:cNvSpPr>
            <a:spLocks noGrp="1"/>
          </p:cNvSpPr>
          <p:nvPr>
            <p:ph type="sldNum" sz="quarter" idx="12"/>
          </p:nvPr>
        </p:nvSpPr>
        <p:spPr/>
        <p:txBody>
          <a:bodyPr/>
          <a:lstStyle/>
          <a:p>
            <a:fld id="{499E3F78-89BB-4A8A-AF79-6AF0AB4AFC35}" type="slidenum">
              <a:rPr lang="de-DE" smtClean="0"/>
              <a:t>7</a:t>
            </a:fld>
            <a:endParaRPr lang="de-DE"/>
          </a:p>
        </p:txBody>
      </p:sp>
      <p:sp>
        <p:nvSpPr>
          <p:cNvPr id="6" name="Titel 5">
            <a:extLst>
              <a:ext uri="{FF2B5EF4-FFF2-40B4-BE49-F238E27FC236}">
                <a16:creationId xmlns:a16="http://schemas.microsoft.com/office/drawing/2014/main" id="{AB399FE7-957C-4AA3-888C-88EAD8914016}"/>
              </a:ext>
            </a:extLst>
          </p:cNvPr>
          <p:cNvSpPr>
            <a:spLocks noGrp="1"/>
          </p:cNvSpPr>
          <p:nvPr>
            <p:ph type="title"/>
          </p:nvPr>
        </p:nvSpPr>
        <p:spPr/>
        <p:txBody>
          <a:bodyPr/>
          <a:lstStyle/>
          <a:p>
            <a:r>
              <a:rPr lang="de-DE" dirty="0"/>
              <a:t>Regel 3 – Spieler</a:t>
            </a:r>
          </a:p>
        </p:txBody>
      </p:sp>
      <p:pic>
        <p:nvPicPr>
          <p:cNvPr id="19" name="Grafik 18" descr="Ein Bild, das Zeichnung, Essen, Schild enthält.&#10;&#10;Automatisch generierte Beschreibung">
            <a:extLst>
              <a:ext uri="{FF2B5EF4-FFF2-40B4-BE49-F238E27FC236}">
                <a16:creationId xmlns:a16="http://schemas.microsoft.com/office/drawing/2014/main" id="{46AF1710-5052-7444-A3CA-9B6CBBDBD2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356350"/>
            <a:ext cx="1438356" cy="501649"/>
          </a:xfrm>
          <a:prstGeom prst="rect">
            <a:avLst/>
          </a:prstGeom>
        </p:spPr>
      </p:pic>
      <p:pic>
        <p:nvPicPr>
          <p:cNvPr id="8" name="Grafik 7" descr="Ein Bild, das Schild, draußen, Pol, Straße enthält.&#10;&#10;Automatisch generierte Beschreibung">
            <a:extLst>
              <a:ext uri="{FF2B5EF4-FFF2-40B4-BE49-F238E27FC236}">
                <a16:creationId xmlns:a16="http://schemas.microsoft.com/office/drawing/2014/main" id="{46C2C8DC-398A-A541-94AE-57611A2D07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35508" y="6338373"/>
            <a:ext cx="519626" cy="519626"/>
          </a:xfrm>
          <a:prstGeom prst="rect">
            <a:avLst/>
          </a:prstGeom>
        </p:spPr>
      </p:pic>
    </p:spTree>
    <p:extLst>
      <p:ext uri="{BB962C8B-B14F-4D97-AF65-F5344CB8AC3E}">
        <p14:creationId xmlns:p14="http://schemas.microsoft.com/office/powerpoint/2010/main" val="1827541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236F322-7E6B-417C-BFFD-1B19CE7002DB}"/>
              </a:ext>
            </a:extLst>
          </p:cNvPr>
          <p:cNvSpPr>
            <a:spLocks noGrp="1"/>
          </p:cNvSpPr>
          <p:nvPr>
            <p:ph idx="1"/>
          </p:nvPr>
        </p:nvSpPr>
        <p:spPr>
          <a:xfrm>
            <a:off x="504967" y="1825625"/>
            <a:ext cx="10394681" cy="4351338"/>
          </a:xfrm>
        </p:spPr>
        <p:txBody>
          <a:bodyPr>
            <a:normAutofit/>
          </a:bodyPr>
          <a:lstStyle/>
          <a:p>
            <a:pPr marL="914400" lvl="2" indent="0">
              <a:buNone/>
            </a:pPr>
            <a:r>
              <a:rPr lang="de-DE" sz="2800" dirty="0"/>
              <a:t>11.</a:t>
            </a:r>
            <a:r>
              <a:rPr lang="de-DE" dirty="0"/>
              <a:t>  </a:t>
            </a:r>
            <a:r>
              <a:rPr lang="de-DE" sz="2800" dirty="0"/>
              <a:t>Unerlaubtes Wiederbetreten des Spielfelds</a:t>
            </a:r>
            <a:endParaRPr lang="de-DE" dirty="0"/>
          </a:p>
          <a:p>
            <a:pPr marL="914400" lvl="2" indent="0">
              <a:buNone/>
            </a:pPr>
            <a:endParaRPr lang="de-DE" dirty="0"/>
          </a:p>
          <a:p>
            <a:pPr lvl="2"/>
            <a:r>
              <a:rPr lang="de-DE" sz="2800" dirty="0"/>
              <a:t>Wenn ein Spieler ohne Erlaubnis des Schiedsrichters in das Spiel eingegriffen hat und der Eingriff im Strafraum stattfand, ist das Spiel mit einem Strafstoß fortzusetzen.</a:t>
            </a:r>
          </a:p>
          <a:p>
            <a:pPr lvl="2"/>
            <a:endParaRPr lang="de-DE" sz="2800" dirty="0"/>
          </a:p>
          <a:p>
            <a:pPr lvl="2"/>
            <a:r>
              <a:rPr lang="de-DE" sz="2800" dirty="0"/>
              <a:t>Auch hier zählt, wenn das Spiel mit einem direkten Freistoß bzw. Strafstoß fortgesetzt wird, dies als kumuliertes Foul.</a:t>
            </a:r>
          </a:p>
          <a:p>
            <a:pPr lvl="2"/>
            <a:endParaRPr lang="de-DE" sz="2800" dirty="0"/>
          </a:p>
          <a:p>
            <a:pPr marL="914400" lvl="2" indent="0">
              <a:buNone/>
            </a:pPr>
            <a:endParaRPr lang="de-DE" sz="2800" dirty="0"/>
          </a:p>
          <a:p>
            <a:pPr lvl="2"/>
            <a:endParaRPr lang="de-DE" sz="2800" dirty="0"/>
          </a:p>
          <a:p>
            <a:pPr marL="914400" lvl="2" indent="0">
              <a:buNone/>
            </a:pPr>
            <a:endParaRPr lang="de-DE" dirty="0"/>
          </a:p>
        </p:txBody>
      </p:sp>
      <p:sp>
        <p:nvSpPr>
          <p:cNvPr id="3" name="Datumsplatzhalter 2">
            <a:extLst>
              <a:ext uri="{FF2B5EF4-FFF2-40B4-BE49-F238E27FC236}">
                <a16:creationId xmlns:a16="http://schemas.microsoft.com/office/drawing/2014/main" id="{25B5AC4A-D498-445F-AB33-997B055CBD40}"/>
              </a:ext>
            </a:extLst>
          </p:cNvPr>
          <p:cNvSpPr>
            <a:spLocks noGrp="1"/>
          </p:cNvSpPr>
          <p:nvPr>
            <p:ph type="dt" sz="half" idx="10"/>
          </p:nvPr>
        </p:nvSpPr>
        <p:spPr/>
        <p:txBody>
          <a:bodyPr/>
          <a:lstStyle/>
          <a:p>
            <a:r>
              <a:rPr lang="de-DE"/>
              <a:t>24.08.2023</a:t>
            </a:r>
          </a:p>
        </p:txBody>
      </p:sp>
      <p:sp>
        <p:nvSpPr>
          <p:cNvPr id="4" name="Fußzeilenplatzhalter 3">
            <a:extLst>
              <a:ext uri="{FF2B5EF4-FFF2-40B4-BE49-F238E27FC236}">
                <a16:creationId xmlns:a16="http://schemas.microsoft.com/office/drawing/2014/main" id="{BBEA7534-E0A9-4C28-8CDA-87DF85EE7E4B}"/>
              </a:ext>
            </a:extLst>
          </p:cNvPr>
          <p:cNvSpPr>
            <a:spLocks noGrp="1"/>
          </p:cNvSpPr>
          <p:nvPr>
            <p:ph type="ftr" sz="quarter" idx="11"/>
          </p:nvPr>
        </p:nvSpPr>
        <p:spPr/>
        <p:txBody>
          <a:bodyPr/>
          <a:lstStyle/>
          <a:p>
            <a:r>
              <a:rPr lang="de-DE" dirty="0" err="1"/>
              <a:t>Futsal</a:t>
            </a:r>
            <a:r>
              <a:rPr lang="de-DE" dirty="0"/>
              <a:t>-Regeländerungen</a:t>
            </a:r>
          </a:p>
        </p:txBody>
      </p:sp>
      <p:sp>
        <p:nvSpPr>
          <p:cNvPr id="5" name="Foliennummernplatzhalter 4">
            <a:extLst>
              <a:ext uri="{FF2B5EF4-FFF2-40B4-BE49-F238E27FC236}">
                <a16:creationId xmlns:a16="http://schemas.microsoft.com/office/drawing/2014/main" id="{3C3C1054-7C92-40E8-9F2F-C83416917B24}"/>
              </a:ext>
            </a:extLst>
          </p:cNvPr>
          <p:cNvSpPr>
            <a:spLocks noGrp="1"/>
          </p:cNvSpPr>
          <p:nvPr>
            <p:ph type="sldNum" sz="quarter" idx="12"/>
          </p:nvPr>
        </p:nvSpPr>
        <p:spPr/>
        <p:txBody>
          <a:bodyPr/>
          <a:lstStyle/>
          <a:p>
            <a:fld id="{499E3F78-89BB-4A8A-AF79-6AF0AB4AFC35}" type="slidenum">
              <a:rPr lang="de-DE" smtClean="0"/>
              <a:t>8</a:t>
            </a:fld>
            <a:endParaRPr lang="de-DE"/>
          </a:p>
        </p:txBody>
      </p:sp>
      <p:sp>
        <p:nvSpPr>
          <p:cNvPr id="6" name="Titel 5">
            <a:extLst>
              <a:ext uri="{FF2B5EF4-FFF2-40B4-BE49-F238E27FC236}">
                <a16:creationId xmlns:a16="http://schemas.microsoft.com/office/drawing/2014/main" id="{AB399FE7-957C-4AA3-888C-88EAD8914016}"/>
              </a:ext>
            </a:extLst>
          </p:cNvPr>
          <p:cNvSpPr>
            <a:spLocks noGrp="1"/>
          </p:cNvSpPr>
          <p:nvPr>
            <p:ph type="title"/>
          </p:nvPr>
        </p:nvSpPr>
        <p:spPr/>
        <p:txBody>
          <a:bodyPr/>
          <a:lstStyle/>
          <a:p>
            <a:r>
              <a:rPr lang="de-DE" dirty="0"/>
              <a:t>Regel 3 – Spieler</a:t>
            </a:r>
          </a:p>
        </p:txBody>
      </p:sp>
      <p:pic>
        <p:nvPicPr>
          <p:cNvPr id="19" name="Grafik 18" descr="Ein Bild, das Zeichnung, Essen, Schild enthält.&#10;&#10;Automatisch generierte Beschreibung">
            <a:extLst>
              <a:ext uri="{FF2B5EF4-FFF2-40B4-BE49-F238E27FC236}">
                <a16:creationId xmlns:a16="http://schemas.microsoft.com/office/drawing/2014/main" id="{46AF1710-5052-7444-A3CA-9B6CBBDBD2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356350"/>
            <a:ext cx="1438356" cy="501649"/>
          </a:xfrm>
          <a:prstGeom prst="rect">
            <a:avLst/>
          </a:prstGeom>
        </p:spPr>
      </p:pic>
      <p:pic>
        <p:nvPicPr>
          <p:cNvPr id="8" name="Grafik 7" descr="Ein Bild, das Schild, draußen, Pol, Straße enthält.&#10;&#10;Automatisch generierte Beschreibung">
            <a:extLst>
              <a:ext uri="{FF2B5EF4-FFF2-40B4-BE49-F238E27FC236}">
                <a16:creationId xmlns:a16="http://schemas.microsoft.com/office/drawing/2014/main" id="{46C2C8DC-398A-A541-94AE-57611A2D07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35508" y="6338373"/>
            <a:ext cx="519626" cy="519626"/>
          </a:xfrm>
          <a:prstGeom prst="rect">
            <a:avLst/>
          </a:prstGeom>
        </p:spPr>
      </p:pic>
    </p:spTree>
    <p:extLst>
      <p:ext uri="{BB962C8B-B14F-4D97-AF65-F5344CB8AC3E}">
        <p14:creationId xmlns:p14="http://schemas.microsoft.com/office/powerpoint/2010/main" val="1016083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236F322-7E6B-417C-BFFD-1B19CE7002DB}"/>
              </a:ext>
            </a:extLst>
          </p:cNvPr>
          <p:cNvSpPr>
            <a:spLocks noGrp="1"/>
          </p:cNvSpPr>
          <p:nvPr>
            <p:ph idx="1"/>
          </p:nvPr>
        </p:nvSpPr>
        <p:spPr/>
        <p:txBody>
          <a:bodyPr>
            <a:normAutofit/>
          </a:bodyPr>
          <a:lstStyle/>
          <a:p>
            <a:pPr marL="914400" lvl="2" indent="0">
              <a:buNone/>
            </a:pPr>
            <a:r>
              <a:rPr lang="de-DE" sz="2800" dirty="0"/>
              <a:t>6. Vergehen und Sanktionen</a:t>
            </a:r>
          </a:p>
          <a:p>
            <a:pPr marL="914400" lvl="2" indent="0">
              <a:buNone/>
            </a:pPr>
            <a:endParaRPr lang="de-DE" sz="2800" dirty="0"/>
          </a:p>
          <a:p>
            <a:pPr lvl="2"/>
            <a:r>
              <a:rPr lang="de-DE" sz="2800" dirty="0"/>
              <a:t>Wenn ein Spieler ohne Erlaubnis des Schiedsrichters das Spielfeld wieder betreten und in das Spiel eingegriffen hat und der Eingriff im Strafraum stattfand, ist das Spiel mit einem Strafstoß fortzusetzen.</a:t>
            </a:r>
          </a:p>
          <a:p>
            <a:pPr marL="914400" lvl="2" indent="0">
              <a:buNone/>
            </a:pPr>
            <a:endParaRPr lang="de-DE" sz="2800" dirty="0"/>
          </a:p>
          <a:p>
            <a:pPr lvl="2"/>
            <a:r>
              <a:rPr lang="de-DE" sz="2800" dirty="0"/>
              <a:t>Auch hier zählt, wenn das Spiel mit einem direkten Freistoß bzw. Strafstoß fortgesetzt wird, dies als kumuliertes Foul.</a:t>
            </a:r>
          </a:p>
          <a:p>
            <a:pPr marL="914400" lvl="2" indent="0">
              <a:buNone/>
            </a:pPr>
            <a:endParaRPr lang="de-DE" sz="2800" dirty="0"/>
          </a:p>
          <a:p>
            <a:pPr lvl="2"/>
            <a:endParaRPr lang="de-DE" sz="2800" dirty="0"/>
          </a:p>
          <a:p>
            <a:pPr marL="914400" lvl="2" indent="0">
              <a:buNone/>
            </a:pPr>
            <a:endParaRPr lang="de-DE" dirty="0"/>
          </a:p>
        </p:txBody>
      </p:sp>
      <p:sp>
        <p:nvSpPr>
          <p:cNvPr id="3" name="Datumsplatzhalter 2">
            <a:extLst>
              <a:ext uri="{FF2B5EF4-FFF2-40B4-BE49-F238E27FC236}">
                <a16:creationId xmlns:a16="http://schemas.microsoft.com/office/drawing/2014/main" id="{25B5AC4A-D498-445F-AB33-997B055CBD40}"/>
              </a:ext>
            </a:extLst>
          </p:cNvPr>
          <p:cNvSpPr>
            <a:spLocks noGrp="1"/>
          </p:cNvSpPr>
          <p:nvPr>
            <p:ph type="dt" sz="half" idx="10"/>
          </p:nvPr>
        </p:nvSpPr>
        <p:spPr/>
        <p:txBody>
          <a:bodyPr/>
          <a:lstStyle/>
          <a:p>
            <a:r>
              <a:rPr lang="de-DE"/>
              <a:t>24.08.2023</a:t>
            </a:r>
          </a:p>
        </p:txBody>
      </p:sp>
      <p:sp>
        <p:nvSpPr>
          <p:cNvPr id="4" name="Fußzeilenplatzhalter 3">
            <a:extLst>
              <a:ext uri="{FF2B5EF4-FFF2-40B4-BE49-F238E27FC236}">
                <a16:creationId xmlns:a16="http://schemas.microsoft.com/office/drawing/2014/main" id="{BBEA7534-E0A9-4C28-8CDA-87DF85EE7E4B}"/>
              </a:ext>
            </a:extLst>
          </p:cNvPr>
          <p:cNvSpPr>
            <a:spLocks noGrp="1"/>
          </p:cNvSpPr>
          <p:nvPr>
            <p:ph type="ftr" sz="quarter" idx="11"/>
          </p:nvPr>
        </p:nvSpPr>
        <p:spPr/>
        <p:txBody>
          <a:bodyPr/>
          <a:lstStyle/>
          <a:p>
            <a:r>
              <a:rPr lang="de-DE" dirty="0" err="1"/>
              <a:t>Futsal</a:t>
            </a:r>
            <a:r>
              <a:rPr lang="de-DE" dirty="0"/>
              <a:t>-Regeländerungen</a:t>
            </a:r>
          </a:p>
        </p:txBody>
      </p:sp>
      <p:sp>
        <p:nvSpPr>
          <p:cNvPr id="5" name="Foliennummernplatzhalter 4">
            <a:extLst>
              <a:ext uri="{FF2B5EF4-FFF2-40B4-BE49-F238E27FC236}">
                <a16:creationId xmlns:a16="http://schemas.microsoft.com/office/drawing/2014/main" id="{3C3C1054-7C92-40E8-9F2F-C83416917B24}"/>
              </a:ext>
            </a:extLst>
          </p:cNvPr>
          <p:cNvSpPr>
            <a:spLocks noGrp="1"/>
          </p:cNvSpPr>
          <p:nvPr>
            <p:ph type="sldNum" sz="quarter" idx="12"/>
          </p:nvPr>
        </p:nvSpPr>
        <p:spPr/>
        <p:txBody>
          <a:bodyPr/>
          <a:lstStyle/>
          <a:p>
            <a:fld id="{499E3F78-89BB-4A8A-AF79-6AF0AB4AFC35}" type="slidenum">
              <a:rPr lang="de-DE" smtClean="0"/>
              <a:t>9</a:t>
            </a:fld>
            <a:endParaRPr lang="de-DE"/>
          </a:p>
        </p:txBody>
      </p:sp>
      <p:sp>
        <p:nvSpPr>
          <p:cNvPr id="6" name="Titel 5">
            <a:extLst>
              <a:ext uri="{FF2B5EF4-FFF2-40B4-BE49-F238E27FC236}">
                <a16:creationId xmlns:a16="http://schemas.microsoft.com/office/drawing/2014/main" id="{AB399FE7-957C-4AA3-888C-88EAD8914016}"/>
              </a:ext>
            </a:extLst>
          </p:cNvPr>
          <p:cNvSpPr>
            <a:spLocks noGrp="1"/>
          </p:cNvSpPr>
          <p:nvPr>
            <p:ph type="title"/>
          </p:nvPr>
        </p:nvSpPr>
        <p:spPr/>
        <p:txBody>
          <a:bodyPr/>
          <a:lstStyle/>
          <a:p>
            <a:r>
              <a:rPr lang="de-DE" dirty="0"/>
              <a:t>Regel 4 – Ausrüstung der Spieler</a:t>
            </a:r>
          </a:p>
        </p:txBody>
      </p:sp>
      <p:pic>
        <p:nvPicPr>
          <p:cNvPr id="19" name="Grafik 18" descr="Ein Bild, das Zeichnung, Essen, Schild enthält.&#10;&#10;Automatisch generierte Beschreibung">
            <a:extLst>
              <a:ext uri="{FF2B5EF4-FFF2-40B4-BE49-F238E27FC236}">
                <a16:creationId xmlns:a16="http://schemas.microsoft.com/office/drawing/2014/main" id="{46AF1710-5052-7444-A3CA-9B6CBBDBD2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356350"/>
            <a:ext cx="1438356" cy="501649"/>
          </a:xfrm>
          <a:prstGeom prst="rect">
            <a:avLst/>
          </a:prstGeom>
        </p:spPr>
      </p:pic>
      <p:pic>
        <p:nvPicPr>
          <p:cNvPr id="8" name="Grafik 7" descr="Ein Bild, das Schild, draußen, Pol, Straße enthält.&#10;&#10;Automatisch generierte Beschreibung">
            <a:extLst>
              <a:ext uri="{FF2B5EF4-FFF2-40B4-BE49-F238E27FC236}">
                <a16:creationId xmlns:a16="http://schemas.microsoft.com/office/drawing/2014/main" id="{46C2C8DC-398A-A541-94AE-57611A2D07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35508" y="6338373"/>
            <a:ext cx="519626" cy="519626"/>
          </a:xfrm>
          <a:prstGeom prst="rect">
            <a:avLst/>
          </a:prstGeom>
        </p:spPr>
      </p:pic>
    </p:spTree>
    <p:extLst>
      <p:ext uri="{BB962C8B-B14F-4D97-AF65-F5344CB8AC3E}">
        <p14:creationId xmlns:p14="http://schemas.microsoft.com/office/powerpoint/2010/main" val="218903037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UEFA_Corporate_16x9">
  <a:themeElements>
    <a:clrScheme name="UEFA_Corporate">
      <a:dk1>
        <a:sysClr val="windowText" lastClr="000000"/>
      </a:dk1>
      <a:lt1>
        <a:sysClr val="window" lastClr="FFFFFF"/>
      </a:lt1>
      <a:dk2>
        <a:srgbClr val="123985"/>
      </a:dk2>
      <a:lt2>
        <a:srgbClr val="0080C6"/>
      </a:lt2>
      <a:accent1>
        <a:srgbClr val="001B59"/>
      </a:accent1>
      <a:accent2>
        <a:srgbClr val="0080C6"/>
      </a:accent2>
      <a:accent3>
        <a:srgbClr val="384F5A"/>
      </a:accent3>
      <a:accent4>
        <a:srgbClr val="D8E2E7"/>
      </a:accent4>
      <a:accent5>
        <a:srgbClr val="006254"/>
      </a:accent5>
      <a:accent6>
        <a:srgbClr val="54026E"/>
      </a:accent6>
      <a:hlink>
        <a:srgbClr val="00B9F2"/>
      </a:hlink>
      <a:folHlink>
        <a:srgbClr val="384F5A"/>
      </a:folHlink>
    </a:clrScheme>
    <a:fontScheme name="UEFA_Corporate">
      <a:majorFont>
        <a:latin typeface="UEFA Colosseum"/>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EFA_Corporate_16x9.potx" id="{01536667-2E91-4BAC-8A2F-BFC42F179E02}" vid="{08119298-BC55-4E36-9F8D-07EF51D4990D}"/>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1884</Words>
  <Application>Microsoft Office PowerPoint</Application>
  <PresentationFormat>Breitbild</PresentationFormat>
  <Paragraphs>281</Paragraphs>
  <Slides>33</Slides>
  <Notes>0</Notes>
  <HiddenSlides>0</HiddenSlides>
  <MMClips>4</MMClips>
  <ScaleCrop>false</ScaleCrop>
  <HeadingPairs>
    <vt:vector size="6" baseType="variant">
      <vt:variant>
        <vt:lpstr>Verwendete Schriftarten</vt:lpstr>
      </vt:variant>
      <vt:variant>
        <vt:i4>7</vt:i4>
      </vt:variant>
      <vt:variant>
        <vt:lpstr>Design</vt:lpstr>
      </vt:variant>
      <vt:variant>
        <vt:i4>3</vt:i4>
      </vt:variant>
      <vt:variant>
        <vt:lpstr>Folientitel</vt:lpstr>
      </vt:variant>
      <vt:variant>
        <vt:i4>33</vt:i4>
      </vt:variant>
    </vt:vector>
  </HeadingPairs>
  <TitlesOfParts>
    <vt:vector size="43" baseType="lpstr">
      <vt:lpstr>Arial</vt:lpstr>
      <vt:lpstr>Arial Narrow</vt:lpstr>
      <vt:lpstr>Calibri</vt:lpstr>
      <vt:lpstr>Calibri Light</vt:lpstr>
      <vt:lpstr>Segoe UI</vt:lpstr>
      <vt:lpstr>UEFA Colosseum</vt:lpstr>
      <vt:lpstr>Wingdings</vt:lpstr>
      <vt:lpstr>Office</vt:lpstr>
      <vt:lpstr>Benutzerdefiniertes Design</vt:lpstr>
      <vt:lpstr>UEFA_Corporate_16x9</vt:lpstr>
      <vt:lpstr>Futsal-Regeländerungen  ab Saison 2023/24</vt:lpstr>
      <vt:lpstr>Allgemein</vt:lpstr>
      <vt:lpstr>Regel 1 - Spielfeld</vt:lpstr>
      <vt:lpstr>Regel 1 - Spielfeld</vt:lpstr>
      <vt:lpstr>Regel 3 – Spieler</vt:lpstr>
      <vt:lpstr>Regel 3 – Spieler</vt:lpstr>
      <vt:lpstr>Regel 3 – Spieler</vt:lpstr>
      <vt:lpstr>Regel 3 – Spieler</vt:lpstr>
      <vt:lpstr>Regel 4 – Ausrüstung der Spieler</vt:lpstr>
      <vt:lpstr>Regel 6 – Weitere Spieloffizielle</vt:lpstr>
      <vt:lpstr>Regel 7 – Dauer des Spiels</vt:lpstr>
      <vt:lpstr>Regel 7 – Dauer des Spiels</vt:lpstr>
      <vt:lpstr>Regel 7 – Dauer des Spiels</vt:lpstr>
      <vt:lpstr>Regel 8 – Beginn und Fortsetzung des Spiels</vt:lpstr>
      <vt:lpstr>Regel 12 – Fouls und sonstiges Fehlverhalten</vt:lpstr>
      <vt:lpstr>PowerPoint-Präsentation</vt:lpstr>
      <vt:lpstr>Regel 12 – Fouls und sonstiges Fehlverhalten</vt:lpstr>
      <vt:lpstr>Regel 12 – Fouls und sonstiges Fehlverhalten</vt:lpstr>
      <vt:lpstr>Regel 12 – Fouls und sonstiges Fehlverhalten</vt:lpstr>
      <vt:lpstr>Regel 12 – Fouls und sonstiges Fehlverhalten</vt:lpstr>
      <vt:lpstr>PowerPoint-Präsentation</vt:lpstr>
      <vt:lpstr>Regel 12 – Fouls und sonstiges Fehlverhalten</vt:lpstr>
      <vt:lpstr>PowerPoint-Präsentation</vt:lpstr>
      <vt:lpstr>Regel 12 – Fouls und sonstiges Fehlverhalten</vt:lpstr>
      <vt:lpstr>PowerPoint-Präsentation</vt:lpstr>
      <vt:lpstr>Regel 12 – Fouls und sonstiges Fehlverhalten</vt:lpstr>
      <vt:lpstr>Regel 12 – Fouls und sonstiges Fehlverhalten</vt:lpstr>
      <vt:lpstr>PowerPoint-Präsentation</vt:lpstr>
      <vt:lpstr>Regel 13 – Freistöße</vt:lpstr>
      <vt:lpstr>Regel 14 – Strafstoß</vt:lpstr>
      <vt:lpstr>Regel 15 – Einkick</vt:lpstr>
      <vt:lpstr>PowerPoint-Präsentation</vt:lpstr>
      <vt:lpstr>Regel 17 – Eckstoß</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Futsal-Regeländerungen  ab Saison 2020/21</dc:title>
  <dc:creator>Sören Kronfeld</dc:creator>
  <cp:lastModifiedBy>Bernd Domurat</cp:lastModifiedBy>
  <cp:revision>179</cp:revision>
  <cp:lastPrinted>2020-08-29T14:17:50Z</cp:lastPrinted>
  <dcterms:created xsi:type="dcterms:W3CDTF">2020-08-26T11:03:57Z</dcterms:created>
  <dcterms:modified xsi:type="dcterms:W3CDTF">2023-08-30T09:12:32Z</dcterms:modified>
</cp:coreProperties>
</file>